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5" autoAdjust="0"/>
    <p:restoredTop sz="94660"/>
  </p:normalViewPr>
  <p:slideViewPr>
    <p:cSldViewPr>
      <p:cViewPr varScale="1">
        <p:scale>
          <a:sx n="74" d="100"/>
          <a:sy n="7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29/12/2012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79532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it-IT" sz="4000" dirty="0">
                <a:solidFill>
                  <a:srgbClr val="000000"/>
                </a:solidFill>
                <a:latin typeface="Calibri"/>
              </a:rPr>
              <a:t>è una funzionalità interna al nostro </a:t>
            </a:r>
            <a:r>
              <a:rPr lang="it-IT" sz="40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4000" dirty="0">
                <a:solidFill>
                  <a:srgbClr val="000000"/>
                </a:solidFill>
                <a:latin typeface="Calibri"/>
              </a:rPr>
              <a:t>che permette di inviare, brevi messaggi di notifiche agli utenti che porto a termine iterazioni con il nostro sistema: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TIPI DI NOTIFICHE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>
                <a:solidFill>
                  <a:srgbClr val="000000"/>
                </a:solidFill>
                <a:latin typeface="Calibri"/>
              </a:rPr>
              <a:t>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, manda una notifica al responsabile delle classi, con un link in cui quest'ultimo l'approverà.</a:t>
            </a:r>
            <a:endParaRPr sz="200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>
                <a:solidFill>
                  <a:srgbClr val="000000"/>
                </a:solidFill>
                <a:latin typeface="Calibri"/>
              </a:rPr>
              <a:t>Evento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,manda una notifica tutte le </a:t>
            </a:r>
            <a:r>
              <a:rPr lang="it-IT" sz="3200" dirty="0" err="1">
                <a:solidFill>
                  <a:srgbClr val="000000"/>
                </a:solidFill>
                <a:latin typeface="Calibri"/>
              </a:rPr>
              <a:t>email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 presenti nel campo CC dell'evento, con data ora e luogo dell'evento.</a:t>
            </a:r>
            <a:endParaRPr sz="200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4400" b="1" dirty="0">
                <a:solidFill>
                  <a:srgbClr val="000000"/>
                </a:solidFill>
                <a:latin typeface="Calibri"/>
              </a:rPr>
              <a:t>Licenziamento,</a:t>
            </a:r>
            <a:r>
              <a:rPr lang="it-IT" sz="4400" dirty="0">
                <a:solidFill>
                  <a:srgbClr val="000000"/>
                </a:solidFill>
                <a:latin typeface="Calibri"/>
              </a:rPr>
              <a:t>manda una notifica al diretto interessato</a:t>
            </a:r>
            <a:r>
              <a:rPr lang="it-IT" sz="4400" b="1" dirty="0">
                <a:solidFill>
                  <a:srgbClr val="000000"/>
                </a:solidFill>
                <a:latin typeface="Calibri"/>
              </a:rPr>
              <a:t>.</a:t>
            </a:r>
            <a:endParaRPr sz="320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4400" b="1" dirty="0">
                <a:solidFill>
                  <a:srgbClr val="000000"/>
                </a:solidFill>
                <a:latin typeface="Calibri"/>
              </a:rPr>
              <a:t>Registrazione,</a:t>
            </a:r>
            <a:r>
              <a:rPr lang="it-IT" sz="4400" dirty="0">
                <a:solidFill>
                  <a:srgbClr val="000000"/>
                </a:solidFill>
                <a:latin typeface="Calibri"/>
              </a:rPr>
              <a:t>alla fine della registrazione il sistema invia un </a:t>
            </a:r>
            <a:endParaRPr lang="it-IT" sz="4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r>
              <a:rPr lang="it-IT" sz="4400" dirty="0" smtClean="0">
                <a:solidFill>
                  <a:srgbClr val="000000"/>
                </a:solidFill>
                <a:latin typeface="Calibri"/>
              </a:rPr>
              <a:t>e-mail </a:t>
            </a:r>
            <a:r>
              <a:rPr lang="it-IT" sz="44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4400" b="1" dirty="0">
                <a:solidFill>
                  <a:srgbClr val="000000"/>
                </a:solidFill>
                <a:latin typeface="Calibri"/>
              </a:rPr>
              <a:t>.</a:t>
            </a:r>
            <a:endParaRPr sz="320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>
                <a:solidFill>
                  <a:srgbClr val="000000"/>
                </a:solidFill>
                <a:latin typeface="Calibri"/>
              </a:rPr>
              <a:t>(continua)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r>
              <a:rPr lang="it-IT" sz="4400" dirty="0">
                <a:solidFill>
                  <a:srgbClr val="000000"/>
                </a:solidFill>
                <a:latin typeface="Calibri"/>
              </a:rPr>
              <a:t>Per dar vita a questa funzionalità abbiamo usato </a:t>
            </a: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JAVAMAIL  (</a:t>
            </a:r>
            <a:r>
              <a:rPr lang="it-IT" sz="4400" b="1" dirty="0">
                <a:solidFill>
                  <a:srgbClr val="000000"/>
                </a:solidFill>
                <a:latin typeface="Calibri"/>
              </a:rPr>
              <a:t>è un api della </a:t>
            </a:r>
            <a:r>
              <a:rPr lang="it-IT" sz="44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44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4400" dirty="0">
                <a:solidFill>
                  <a:srgbClr val="000000"/>
                </a:solidFill>
                <a:latin typeface="Calibri"/>
              </a:rPr>
              <a:t>e l'abbiamo integrata nel nostro sistema tramite il design pattern BRIDGE.</a:t>
            </a:r>
            <a:endParaRPr sz="320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flipV="1">
            <a:off x="2714612" y="257174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Alla classe Abstraction corrisponde la classe</a:t>
            </a:r>
          </a:p>
          <a:p>
            <a:r>
              <a:rPr lang="it-IT" dirty="0" err="1" smtClean="0"/>
              <a:t>NotificheMail.java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16200000" flipV="1">
            <a:off x="7072330" y="2714620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714744" y="2000240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All’interfaccia </a:t>
            </a:r>
            <a:r>
              <a:rPr lang="it-IT" dirty="0" err="1" smtClean="0"/>
              <a:t>Implementor</a:t>
            </a:r>
            <a:r>
              <a:rPr lang="it-IT" dirty="0" smtClean="0"/>
              <a:t> </a:t>
            </a:r>
            <a:r>
              <a:rPr lang="it-IT" dirty="0" err="1" smtClean="0"/>
              <a:t>corrispone</a:t>
            </a:r>
            <a:r>
              <a:rPr lang="it-IT" dirty="0" smtClean="0"/>
              <a:t> 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4" name="Immagin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000" y="1656000"/>
            <a:ext cx="8712000" cy="4392000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 rot="5400000" flipH="1" flipV="1">
            <a:off x="2464579" y="4036223"/>
            <a:ext cx="242889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rot="16200000" flipV="1">
            <a:off x="6679421" y="3964785"/>
            <a:ext cx="271464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3286116" y="1857364"/>
            <a:ext cx="567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Alle classi </a:t>
            </a:r>
            <a:r>
              <a:rPr lang="it-IT" dirty="0" err="1" smtClean="0"/>
              <a:t>ConcreteImplementor</a:t>
            </a:r>
            <a:r>
              <a:rPr lang="it-IT" dirty="0" smtClean="0"/>
              <a:t> A </a:t>
            </a:r>
            <a:r>
              <a:rPr lang="it-IT" dirty="0" err="1" smtClean="0"/>
              <a:t>eB</a:t>
            </a:r>
            <a:r>
              <a:rPr lang="it-IT" dirty="0" smtClean="0"/>
              <a:t> corrispondono i vari </a:t>
            </a:r>
          </a:p>
          <a:p>
            <a:r>
              <a:rPr lang="it-IT" dirty="0" smtClean="0"/>
              <a:t>t</a:t>
            </a:r>
            <a:r>
              <a:rPr lang="it-IT" dirty="0" smtClean="0"/>
              <a:t>ipi di messaggi sopra citati ovvero : </a:t>
            </a:r>
            <a:r>
              <a:rPr lang="it-IT" dirty="0" err="1" smtClean="0"/>
              <a:t>ComposioneClasse</a:t>
            </a:r>
            <a:r>
              <a:rPr lang="it-IT" dirty="0" smtClean="0"/>
              <a:t>,</a:t>
            </a:r>
          </a:p>
          <a:p>
            <a:r>
              <a:rPr lang="it-IT" dirty="0" smtClean="0"/>
              <a:t>Evento,Registrazione e Licenziamento.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r>
              <a:rPr lang="it-IT" sz="3200" dirty="0" smtClean="0"/>
              <a:t>Abbiamo scelto di integrare </a:t>
            </a:r>
            <a:r>
              <a:rPr lang="it-IT" sz="3200" b="1" dirty="0" err="1" smtClean="0"/>
              <a:t>JavaMail</a:t>
            </a:r>
            <a:r>
              <a:rPr lang="it-IT" sz="3200" b="1" dirty="0" smtClean="0"/>
              <a:t> </a:t>
            </a:r>
            <a:r>
              <a:rPr lang="it-IT" sz="3200" dirty="0" smtClean="0"/>
              <a:t>con il pattern bridge, perché soprattutto ci permette di inserire altri messaggi in modo semplice  e senza causare molti cambiamenti nel sistema cosi come modificare </a:t>
            </a:r>
            <a:r>
              <a:rPr lang="it-IT" sz="3200" smtClean="0"/>
              <a:t>quelli già esistenti</a:t>
            </a:r>
            <a:r>
              <a:rPr lang="it-IT" sz="3200" dirty="0" smtClean="0"/>
              <a:t>.</a:t>
            </a:r>
            <a:endParaRPr sz="3200" b="1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649</TotalTime>
  <Words>219</Words>
  <Application>Microsoft Office PowerPoint</Application>
  <PresentationFormat>Presentazione su schermo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Frank</cp:lastModifiedBy>
  <cp:revision>72</cp:revision>
  <dcterms:created xsi:type="dcterms:W3CDTF">2012-12-23T12:37:08Z</dcterms:created>
  <dcterms:modified xsi:type="dcterms:W3CDTF">2012-12-29T19:17:52Z</dcterms:modified>
</cp:coreProperties>
</file>