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8576524"/>
              </p:ext>
            </p:extLst>
          </p:nvPr>
        </p:nvGraphicFramePr>
        <p:xfrm>
          <a:off x="142844" y="5715016"/>
          <a:ext cx="2051720" cy="99250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49625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Antonio Barba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9625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051020163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6586736"/>
              </p:ext>
            </p:extLst>
          </p:nvPr>
        </p:nvGraphicFramePr>
        <p:xfrm>
          <a:off x="6929454" y="5857892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all’asilo. Abbiamo creato, come da bando del resto, tre tipi di iscrizioni per i genitori che posso accedere al servizio e sono: personale universitario e studenti, residenti di </a:t>
            </a:r>
            <a:r>
              <a:rPr lang="it-IT" dirty="0" err="1" smtClean="0"/>
              <a:t>Fisciano</a:t>
            </a:r>
            <a:r>
              <a:rPr lang="it-IT" dirty="0" smtClean="0"/>
              <a:t> e altro utente.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Il primo passaggio è la creazione dell’</a:t>
            </a:r>
            <a:r>
              <a:rPr lang="it-IT" dirty="0" err="1" smtClean="0"/>
              <a:t>accuont</a:t>
            </a:r>
            <a:r>
              <a:rPr lang="it-IT" dirty="0" smtClean="0"/>
              <a:t>, poi l’iscrizione la compilazione della domanda di iscrizione in tutti i suoi campi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Il genitore una volta completata l’iscrizione può usare il sistema </a:t>
            </a:r>
            <a:r>
              <a:rPr lang="it-IT" dirty="0" smtClean="0"/>
              <a:t>“</a:t>
            </a:r>
            <a:r>
              <a:rPr lang="it-IT" dirty="0" err="1" smtClean="0"/>
              <a:t>@</a:t>
            </a:r>
            <a:r>
              <a:rPr lang="it-IT" dirty="0" err="1" smtClean="0"/>
              <a:t>silo</a:t>
            </a:r>
            <a:r>
              <a:rPr lang="it-IT" dirty="0" smtClean="0"/>
              <a:t>” per fare diverse operazioni quali: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</a:t>
            </a:r>
            <a:r>
              <a:rPr lang="it-IT" sz="2800" b="1" dirty="0" smtClean="0"/>
              <a:t>“</a:t>
            </a:r>
            <a:r>
              <a:rPr lang="it-IT" sz="2800" b="1" dirty="0" err="1" smtClean="0"/>
              <a:t>@</a:t>
            </a:r>
            <a:r>
              <a:rPr lang="it-IT" sz="2800" b="1" dirty="0" err="1" smtClean="0"/>
              <a:t>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Completata l’iscrizione il genitore la invia, ma chi deve decidere chi è idoneo o meno?</a:t>
            </a:r>
          </a:p>
          <a:p>
            <a:endParaRPr lang="it-IT" dirty="0" smtClean="0"/>
          </a:p>
          <a:p>
            <a:r>
              <a:rPr lang="it-IT" dirty="0" smtClean="0"/>
              <a:t>Ecco la soluzione: </a:t>
            </a:r>
            <a:r>
              <a:rPr lang="it-IT" b="1" dirty="0" smtClean="0"/>
              <a:t>l’impiegato del diritto allo studio </a:t>
            </a:r>
            <a:r>
              <a:rPr lang="it-IT" dirty="0" smtClean="0"/>
              <a:t>ovvero una persona esterna al sistema </a:t>
            </a:r>
            <a:r>
              <a:rPr lang="it-IT" dirty="0" smtClean="0"/>
              <a:t>“</a:t>
            </a:r>
            <a:r>
              <a:rPr lang="it-IT" dirty="0" err="1" smtClean="0"/>
              <a:t>@</a:t>
            </a:r>
            <a:r>
              <a:rPr lang="it-IT" dirty="0" err="1" smtClean="0"/>
              <a:t>silo</a:t>
            </a:r>
            <a:r>
              <a:rPr lang="it-IT" dirty="0" smtClean="0"/>
              <a:t>” che però è ugualmente importante in quanto è lui a gestire il bando e i punteggi.</a:t>
            </a:r>
          </a:p>
          <a:p>
            <a:r>
              <a:rPr lang="it-IT" dirty="0" smtClean="0"/>
              <a:t>Le azioni che questo attore 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Assegna </a:t>
            </a:r>
            <a:r>
              <a:rPr lang="it-IT" dirty="0" smtClean="0"/>
              <a:t>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dirty="0" smtClean="0"/>
              <a:t>A questo punto però sorge un altro problema: chi convalida le iscrizioni e le manda all’impiegato del diritto allo studio per valutarle?</a:t>
            </a:r>
          </a:p>
          <a:p>
            <a:r>
              <a:rPr lang="it-IT" dirty="0" smtClean="0"/>
              <a:t>Detto fatto l’impiegato dell’asilo è l’attore adatto e abbiamo trovato, per questa fase, diverse operazioni che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gestiamo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83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Una volta iscritto il bambino e questi è stato accettato risultando anche idoneo avviene lo smistamento per classi. Qui entrano in gioco ben tre attori: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Impiegato dell’asilo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Direttore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Delegato del rettore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dirty="0" smtClean="0"/>
              <a:t>L’impiegato dell’asilo si occupa in questa fase di: visualizzare i candidato per stato, in base ai servizi che hanno richiesto e assegnargli una classe. </a:t>
            </a:r>
          </a:p>
          <a:p>
            <a:r>
              <a:rPr lang="it-IT" dirty="0" smtClean="0"/>
              <a:t>Questa classe però non è definitiva infatti deve essere approvata dal delegato del rettore che nella gestione degli iscritti ha proprio questo compito ovvero convalidare l’assegnazione della classe oppure rifiutarla.</a:t>
            </a:r>
          </a:p>
          <a:p>
            <a:endParaRPr lang="it-IT" dirty="0" smtClean="0"/>
          </a:p>
          <a:p>
            <a:r>
              <a:rPr lang="it-IT" dirty="0" smtClean="0"/>
              <a:t>In questa fase un ruolo lo ha anche il direttore infatti è lui a creare o eliminare le classi.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14678" y="500042"/>
            <a:ext cx="2573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534752" cy="22765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Il </a:t>
            </a:r>
            <a:r>
              <a:rPr lang="en-US" dirty="0" err="1" smtClean="0"/>
              <a:t>sistema</a:t>
            </a:r>
            <a:r>
              <a:rPr lang="en-US" dirty="0" smtClean="0"/>
              <a:t>, </a:t>
            </a:r>
            <a:r>
              <a:rPr lang="en-US" dirty="0" err="1" smtClean="0"/>
              <a:t>cosi</a:t>
            </a:r>
            <a:r>
              <a:rPr lang="en-US" dirty="0" smtClean="0"/>
              <a:t> come </a:t>
            </a:r>
            <a:r>
              <a:rPr lang="en-US" dirty="0" err="1" smtClean="0"/>
              <a:t>pensato</a:t>
            </a:r>
            <a:r>
              <a:rPr lang="en-US" dirty="0" smtClean="0"/>
              <a:t> e </a:t>
            </a:r>
            <a:r>
              <a:rPr lang="it-IT" dirty="0" smtClean="0"/>
              <a:t>sviluppato, ha raggiunto e risolto con successo un dei tanti obiettivi preposti, nello specifico abbiamo semplificato la presentazione delle richieste da parte degli utenti e l'elaborazione di queste da parte del sistema.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28596" y="4786322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1357298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786058"/>
            <a:ext cx="8072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Perché non fare un sistema che ti permetta di presentare online la domanda di iscrizione per il proprio bambino.</a:t>
            </a:r>
          </a:p>
          <a:p>
            <a:endParaRPr lang="it-IT" dirty="0" smtClean="0"/>
          </a:p>
          <a:p>
            <a:r>
              <a:rPr lang="it-IT" dirty="0" smtClean="0"/>
              <a:t>L’idea realizzata è stata quella di creare un sito internet che permettesse di consultare il bando. </a:t>
            </a:r>
          </a:p>
          <a:p>
            <a:r>
              <a:rPr lang="it-IT" dirty="0" smtClean="0"/>
              <a:t>Letto il bando l’utente poi, avrebbe avuto la possibilità di compilare la domanda di iscrizione on-line, </a:t>
            </a:r>
            <a:r>
              <a:rPr lang="it-IT" b="1" dirty="0" smtClean="0"/>
              <a:t>completa di tutti i campi</a:t>
            </a:r>
            <a:r>
              <a:rPr lang="it-IT" dirty="0" smtClean="0"/>
              <a:t>, e attraverso un apposito pulsante inviare la domanda al sistema che poi la elaborerà e alla chiusura del bando mostrerà se il candidato sia idoneo o non.</a:t>
            </a:r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571612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 …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28596" y="2571744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a nuove soluzioni: dividere l’iscrizione in due parti.</a:t>
            </a:r>
          </a:p>
          <a:p>
            <a:r>
              <a:rPr lang="it-IT" dirty="0" smtClean="0"/>
              <a:t>La prima parte prevede la creazione di un account nel sistema </a:t>
            </a:r>
            <a:r>
              <a:rPr lang="it-IT" dirty="0" smtClean="0"/>
              <a:t>“</a:t>
            </a:r>
            <a:r>
              <a:rPr lang="it-IT" dirty="0" err="1" smtClean="0"/>
              <a:t>@</a:t>
            </a:r>
            <a:r>
              <a:rPr lang="it-IT" dirty="0" err="1" smtClean="0"/>
              <a:t>silo</a:t>
            </a:r>
            <a:r>
              <a:rPr lang="it-IT" dirty="0" smtClean="0"/>
              <a:t>” con la compilazione dei dati del genitore richiedente. </a:t>
            </a:r>
          </a:p>
          <a:p>
            <a:r>
              <a:rPr lang="it-IT" dirty="0" smtClean="0"/>
              <a:t>La seconda parte invece riguarda la compilazione della domanda di iscrizione con tutti i dati richiesti nel bando. </a:t>
            </a:r>
          </a:p>
          <a:p>
            <a:endParaRPr lang="it-IT" dirty="0" smtClean="0"/>
          </a:p>
          <a:p>
            <a:r>
              <a:rPr lang="it-IT" b="1" dirty="0" smtClean="0"/>
              <a:t>La sostanziale differenza rispetto alla prima versione è la possibilità di salvare l’iscrizione in una bozza anche se questa non è completa per poi riprenderla in un momento successivo.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447</TotalTime>
  <Words>773</Words>
  <Application>Microsoft Office PowerPoint</Application>
  <PresentationFormat>Presentazione su schermo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Antonio</cp:lastModifiedBy>
  <cp:revision>42</cp:revision>
  <dcterms:created xsi:type="dcterms:W3CDTF">2012-12-23T12:37:08Z</dcterms:created>
  <dcterms:modified xsi:type="dcterms:W3CDTF">2012-12-29T10:44:58Z</dcterms:modified>
</cp:coreProperties>
</file>