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t>23/12/2012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23/12/2012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23/12/2012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23/12/2012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23/12/2012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23/12/2012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23/12/2012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23/12/2012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23/12/2012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23/12/2012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23/12/2012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t>23/12/2012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t>23/12/2012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1446520" y="3212976"/>
            <a:ext cx="6117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Presentazione Finale</a:t>
            </a:r>
          </a:p>
          <a:p>
            <a:pPr algn="ctr"/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Team 3</a:t>
            </a:r>
            <a:endParaRPr lang="it-IT" sz="2000" b="1" dirty="0">
              <a:latin typeface="+mj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2" y="733872"/>
            <a:ext cx="3676352" cy="231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990601"/>
              </p:ext>
            </p:extLst>
          </p:nvPr>
        </p:nvGraphicFramePr>
        <p:xfrm>
          <a:off x="29313" y="5042215"/>
          <a:ext cx="2051720" cy="181578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Team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it-IT" sz="1400" b="1" u="none" strike="noStrike" baseline="0" dirty="0" err="1" smtClean="0">
                          <a:effectLst/>
                        </a:rPr>
                        <a:t>Members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Antonio</a:t>
                      </a:r>
                      <a:r>
                        <a:rPr lang="it-IT" sz="1400" baseline="0" dirty="0" smtClean="0">
                          <a:effectLst/>
                        </a:rPr>
                        <a:t> Cesarano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Fabio</a:t>
                      </a:r>
                      <a:r>
                        <a:rPr lang="it-IT" sz="1400" baseline="0" dirty="0" smtClean="0">
                          <a:effectLst/>
                        </a:rPr>
                        <a:t> Napoli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 Alfonso Piscitelli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>
                          <a:effectLst/>
                        </a:rPr>
                        <a:t>Angelo Rufino </a:t>
                      </a: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425847"/>
              </p:ext>
            </p:extLst>
          </p:nvPr>
        </p:nvGraphicFramePr>
        <p:xfrm>
          <a:off x="7092280" y="6060793"/>
          <a:ext cx="2051720" cy="72631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1720"/>
              </a:tblGrid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b="1" u="none" strike="noStrike" dirty="0" smtClean="0">
                          <a:effectLst/>
                        </a:rPr>
                        <a:t>Project</a:t>
                      </a:r>
                      <a:r>
                        <a:rPr lang="it-IT" sz="1400" b="1" u="none" strike="noStrike" baseline="0" dirty="0" smtClean="0">
                          <a:effectLst/>
                        </a:rPr>
                        <a:t> Manager</a:t>
                      </a:r>
                      <a:endParaRPr lang="it-IT" sz="1400" b="1" u="none" strike="noStrike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it-IT" sz="1400" dirty="0" smtClean="0">
                          <a:effectLst/>
                        </a:rPr>
                        <a:t>Linda Di Geronimo</a:t>
                      </a:r>
                      <a:endParaRPr lang="it-IT" sz="1400" dirty="0">
                        <a:effectLst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3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767542" y="476672"/>
            <a:ext cx="192386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800" b="1" dirty="0" smtClean="0">
                <a:latin typeface="+mj-lt"/>
              </a:rPr>
              <a:t>Titolo </a:t>
            </a:r>
            <a:endParaRPr lang="it-IT" sz="4800" b="1" dirty="0" smtClean="0">
              <a:latin typeface="+mj-lt"/>
            </a:endParaRPr>
          </a:p>
          <a:p>
            <a:pPr algn="ctr"/>
            <a:r>
              <a:rPr lang="it-IT" sz="2800" b="1" dirty="0" smtClean="0">
                <a:latin typeface="+mj-lt"/>
              </a:rPr>
              <a:t>Sotto Titolo</a:t>
            </a:r>
            <a:endParaRPr lang="it-IT" sz="2800" b="1" dirty="0" smtClean="0">
              <a:latin typeface="+mj-lt"/>
            </a:endParaRPr>
          </a:p>
          <a:p>
            <a:pPr algn="ctr"/>
            <a:endParaRPr lang="it-IT" dirty="0">
              <a:latin typeface="+mj-lt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311099" y="2972216"/>
            <a:ext cx="5111750" cy="2353728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Primo livello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323528" y="1795352"/>
            <a:ext cx="5111750" cy="625536"/>
          </a:xfrm>
          <a:prstGeom prst="rect">
            <a:avLst/>
          </a:prstGeom>
        </p:spPr>
        <p:txBody>
          <a:bodyPr tIns="0"/>
          <a:lstStyle>
            <a:lvl1pPr marL="274320" indent="-274320" algn="l" rtl="0" eaLnBrk="1" latinLnBrk="0" hangingPunct="1">
              <a:spcBef>
                <a:spcPct val="20000"/>
              </a:spcBef>
              <a:buClrTx/>
              <a:buSzPct val="95000"/>
              <a:buFont typeface="Wingdings" pitchFamily="2" charset="2"/>
              <a:buChar char="v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Char char="o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Tx/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Tx/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Testo</a:t>
            </a:r>
            <a:endParaRPr lang="en-US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148064" y="2204864"/>
            <a:ext cx="36954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Copia incollare le due caselle di testo </a:t>
            </a:r>
          </a:p>
          <a:p>
            <a:r>
              <a:rPr lang="it-IT" dirty="0" smtClean="0"/>
              <a:t>A sinistra per inserire testo e indici </a:t>
            </a:r>
          </a:p>
          <a:p>
            <a:r>
              <a:rPr lang="it-IT" dirty="0" smtClean="0"/>
              <a:t>(il formato per queste caselle è già</a:t>
            </a:r>
          </a:p>
          <a:p>
            <a:r>
              <a:rPr lang="it-IT" dirty="0" smtClean="0"/>
              <a:t> selezionato</a:t>
            </a:r>
          </a:p>
          <a:p>
            <a:r>
              <a:rPr lang="it-IT" dirty="0" smtClean="0"/>
              <a:t>Come da </a:t>
            </a:r>
            <a:r>
              <a:rPr lang="it-IT" dirty="0" err="1" smtClean="0"/>
              <a:t>template</a:t>
            </a:r>
            <a:r>
              <a:rPr lang="it-IT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87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92</TotalTime>
  <Words>62</Words>
  <Application>Microsoft Office PowerPoint</Application>
  <PresentationFormat>Presentazione su schermo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Equinozio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Lindig</cp:lastModifiedBy>
  <cp:revision>7</cp:revision>
  <dcterms:created xsi:type="dcterms:W3CDTF">2012-12-23T12:37:08Z</dcterms:created>
  <dcterms:modified xsi:type="dcterms:W3CDTF">2012-12-23T14:09:32Z</dcterms:modified>
</cp:coreProperties>
</file>