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524"/>
              </p:ext>
            </p:extLst>
          </p:nvPr>
        </p:nvGraphicFramePr>
        <p:xfrm>
          <a:off x="29313" y="5042215"/>
          <a:ext cx="205172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15616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</a:t>
            </a:r>
            <a:r>
              <a:rPr lang="en-US" sz="2400" dirty="0" err="1" smtClean="0"/>
              <a:t>enginering</a:t>
            </a:r>
            <a:r>
              <a:rPr lang="en-US" sz="2400" dirty="0" smtClean="0"/>
              <a:t>”.  </a:t>
            </a:r>
          </a:p>
          <a:p>
            <a:pPr marL="0" indent="0">
              <a:buNone/>
            </a:pPr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1008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476672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 smtClean="0"/>
              <a:t>Per rendere più semplice e comprensibile l’implementazione, sono state stabilite delle linee guida da rispettare in fase di programmazione:</a:t>
            </a:r>
          </a:p>
          <a:p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composti da due o più parole, devono essere separati da un underscore (es </a:t>
            </a:r>
            <a:r>
              <a:rPr lang="it-IT" sz="2300" dirty="0" err="1" smtClean="0"/>
              <a:t>personale_asilo</a:t>
            </a:r>
            <a:r>
              <a:rPr lang="it-IT" sz="23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300" dirty="0" err="1" smtClean="0"/>
              <a:t>personaleAsilo</a:t>
            </a:r>
            <a:r>
              <a:rPr lang="it-IT" sz="23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</a:t>
            </a:r>
            <a:endParaRPr lang="it-IT" sz="32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844824"/>
            <a:ext cx="820891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Per poter mappare classi che hanno associazioni uno-a-uno unidirezionali abbiamo inserito il riferimento nella classe che fa uso delle funzionalità dell’altra classe.</a:t>
            </a:r>
          </a:p>
          <a:p>
            <a:r>
              <a:rPr lang="it-IT" sz="2000" dirty="0" smtClean="0"/>
              <a:t>(es. tra le classi </a:t>
            </a:r>
            <a:r>
              <a:rPr lang="it-IT" sz="2000" dirty="0" err="1" smtClean="0"/>
              <a:t>DomandaIscrizione</a:t>
            </a:r>
            <a:r>
              <a:rPr lang="it-IT" sz="2000" dirty="0" smtClean="0"/>
              <a:t> e Servizio c’è una relazione uno-a-uno unidirezionale . E’ stato quindi inserito un riferimento nella classe </a:t>
            </a:r>
            <a:r>
              <a:rPr lang="it-IT" sz="2000" dirty="0" err="1" smtClean="0"/>
              <a:t>DomandaIscrizione</a:t>
            </a:r>
            <a:r>
              <a:rPr lang="it-IT" sz="2000" dirty="0"/>
              <a:t> </a:t>
            </a:r>
            <a:r>
              <a:rPr lang="it-IT" sz="2000" dirty="0" smtClean="0"/>
              <a:t>relativa al Servizio  )</a:t>
            </a:r>
          </a:p>
          <a:p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Per poter mappare delle classi che hanno associazioni del tipo molti-a-molti abbiamo creato nuove classi che contengono i riferimenti delle classi coinvolte nella relazione.</a:t>
            </a:r>
          </a:p>
          <a:p>
            <a:r>
              <a:rPr lang="it-IT" sz="2000" dirty="0" smtClean="0"/>
              <a:t>(es. tra le classi </a:t>
            </a:r>
            <a:r>
              <a:rPr lang="it-IT" sz="2000" dirty="0" err="1" smtClean="0"/>
              <a:t>EducatoreDidattico</a:t>
            </a:r>
            <a:r>
              <a:rPr lang="it-IT" sz="2000" dirty="0" smtClean="0"/>
              <a:t> e Classe è stata creata una classe Insegna che contiene i riferimenti alle due classi precedenti)</a:t>
            </a:r>
            <a:endParaRPr lang="it-IT" sz="2000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304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493</TotalTime>
  <Words>255</Words>
  <Application>Microsoft Office PowerPoint</Application>
  <PresentationFormat>Presentazione su schermo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Luigi</cp:lastModifiedBy>
  <cp:revision>19</cp:revision>
  <dcterms:created xsi:type="dcterms:W3CDTF">2012-12-23T12:37:08Z</dcterms:created>
  <dcterms:modified xsi:type="dcterms:W3CDTF">2012-12-28T18:37:41Z</dcterms:modified>
</cp:coreProperties>
</file>