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67" r:id="rId14"/>
    <p:sldId id="270" r:id="rId15"/>
    <p:sldId id="271" r:id="rId1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6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29/12/12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29/12/12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29/12/12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1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576524"/>
              </p:ext>
            </p:extLst>
          </p:nvPr>
        </p:nvGraphicFramePr>
        <p:xfrm>
          <a:off x="142844" y="5715016"/>
          <a:ext cx="2051720" cy="99250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496253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Antonio Barba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96253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051020163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586736"/>
              </p:ext>
            </p:extLst>
          </p:nvPr>
        </p:nvGraphicFramePr>
        <p:xfrm>
          <a:off x="6929454" y="5857892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Alfonso Murolo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334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Antonio\Desktop\Uc isc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928670"/>
            <a:ext cx="8215370" cy="3609975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500034" y="285728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2)</a:t>
            </a:r>
            <a:endParaRPr lang="it-IT" b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71472" y="4500570"/>
            <a:ext cx="807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 smtClean="0"/>
              <a:t>UC_A_4 Compila modulo di iscrizione per personale universitario e studenti </a:t>
            </a:r>
            <a:endParaRPr lang="it-IT" sz="1400" dirty="0"/>
          </a:p>
        </p:txBody>
      </p:sp>
      <p:sp>
        <p:nvSpPr>
          <p:cNvPr id="9" name="Fumetto 2 8"/>
          <p:cNvSpPr/>
          <p:nvPr/>
        </p:nvSpPr>
        <p:spPr>
          <a:xfrm>
            <a:off x="714348" y="5000636"/>
            <a:ext cx="8001056" cy="1428760"/>
          </a:xfrm>
          <a:prstGeom prst="wedgeRoundRectCallout">
            <a:avLst>
              <a:gd name="adj1" fmla="val -5411"/>
              <a:gd name="adj2" fmla="val -117307"/>
              <a:gd name="adj3" fmla="val 16667"/>
            </a:avLst>
          </a:prstGeom>
          <a:solidFill>
            <a:schemeClr val="bg2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 smtClean="0"/>
          </a:p>
          <a:p>
            <a:pPr algn="ctr"/>
            <a:r>
              <a:rPr lang="it-IT" sz="2400" dirty="0" smtClean="0"/>
              <a:t>Nel caso il genitore chiude la finestra il sistema chiede di salvare i dati compilati in modo da ricaricarli alla prossima riapertura.</a:t>
            </a:r>
          </a:p>
          <a:p>
            <a:pPr algn="ctr"/>
            <a:endParaRPr lang="it-IT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2285992"/>
            <a:ext cx="86439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genitore è l’utente che iscrive il proprio figlio all’asilo e può essere di tre tipi: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Personale universitario e studenti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Residenti di </a:t>
            </a:r>
            <a:r>
              <a:rPr lang="it-IT" dirty="0" err="1" smtClean="0"/>
              <a:t>Fisciano</a:t>
            </a: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Altro utente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b="1" dirty="0" smtClean="0"/>
              <a:t>Passo 1</a:t>
            </a:r>
            <a:r>
              <a:rPr lang="it-IT" dirty="0" smtClean="0"/>
              <a:t>: Creazione dell’</a:t>
            </a:r>
            <a:r>
              <a:rPr lang="it-IT" dirty="0" err="1" smtClean="0"/>
              <a:t>accuont</a:t>
            </a:r>
            <a:endParaRPr lang="it-IT" dirty="0" smtClean="0"/>
          </a:p>
          <a:p>
            <a:r>
              <a:rPr lang="it-IT" b="1" dirty="0" smtClean="0"/>
              <a:t>Passo 2</a:t>
            </a:r>
            <a:r>
              <a:rPr lang="it-IT" dirty="0" smtClean="0"/>
              <a:t>: Compilazione della domanda di iscrizione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Ad iscrizione completa queste sono le operazioni: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e modificare i dati inseriti durante l’iscrizione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e modificare i dati del proprio bambino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lo stato della propria iscrizione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357298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Primo approccio ad “</a:t>
            </a:r>
            <a:r>
              <a:rPr lang="it-IT" sz="2800" b="1" dirty="0" err="1" smtClean="0"/>
              <a:t>@silo</a:t>
            </a:r>
            <a:r>
              <a:rPr lang="it-IT" sz="2800" b="1" dirty="0" smtClean="0"/>
              <a:t>”</a:t>
            </a:r>
            <a:endParaRPr lang="it-IT" sz="2800" b="1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1000108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Chi fa cosa …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785927"/>
            <a:ext cx="86439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L’impiegato del diritto allo studio </a:t>
            </a:r>
            <a:r>
              <a:rPr lang="it-IT" dirty="0" smtClean="0"/>
              <a:t>può compiere sono: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Inserimento 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Modifica 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Assegna punteggio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Eliminazione bambino</a:t>
            </a:r>
          </a:p>
          <a:p>
            <a:endParaRPr lang="it-IT" dirty="0" smtClean="0"/>
          </a:p>
          <a:p>
            <a:pPr>
              <a:buFont typeface="Arial" pitchFamily="34" charset="0"/>
              <a:buChar char="•"/>
            </a:pPr>
            <a:endParaRPr lang="it-IT" dirty="0" smtClean="0"/>
          </a:p>
          <a:p>
            <a:r>
              <a:rPr lang="it-IT" b="1" dirty="0" smtClean="0"/>
              <a:t>L’impiegato dell’asilo</a:t>
            </a:r>
            <a:r>
              <a:rPr lang="it-IT" dirty="0" smtClean="0"/>
              <a:t>, per questa fase, può fare come: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Convalida 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 lista delle iscrizioni non convalidate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Modifica i certificati di iscrizione</a:t>
            </a:r>
            <a:endParaRPr lang="it-IT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at-silo\RAD\Casi d'uso\Atsilo1\Gestione Dati personali\UCD_A_3 GestioneDatiPersonaliComplet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0" y="6550223"/>
            <a:ext cx="4357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UCD_A_3 Gestione Dati Personali Completo</a:t>
            </a:r>
            <a:endParaRPr lang="it-IT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000108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Come e chi gestisce gli iscritti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14282" y="2214554"/>
            <a:ext cx="8715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Impiegato dell’asilo: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i candidati per stato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i candidati n base ai servizi richiesti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Assegnargli una </a:t>
            </a:r>
            <a:r>
              <a:rPr lang="it-IT" dirty="0" smtClean="0"/>
              <a:t>classe</a:t>
            </a:r>
          </a:p>
          <a:p>
            <a:pPr>
              <a:buFont typeface="Arial" pitchFamily="34" charset="0"/>
              <a:buChar char="•"/>
            </a:pPr>
            <a:endParaRPr lang="it-IT" dirty="0"/>
          </a:p>
          <a:p>
            <a:r>
              <a:rPr lang="it-IT" dirty="0" smtClean="0"/>
              <a:t>Direttore:</a:t>
            </a:r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smtClean="0"/>
              <a:t> Aggiungi </a:t>
            </a:r>
            <a:r>
              <a:rPr lang="it-IT" dirty="0" smtClean="0"/>
              <a:t>classe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Elimina classe</a:t>
            </a:r>
          </a:p>
          <a:p>
            <a:endParaRPr lang="it-IT" dirty="0" smtClean="0"/>
          </a:p>
          <a:p>
            <a:r>
              <a:rPr lang="it-IT" dirty="0" smtClean="0"/>
              <a:t>Delegato del rettore: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Conferma assegnazione classe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Rifiuta assegnazione classe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at-silo\RAD\Casi d'uso\Atsilo1\Gestione Iscritti\UCD_A_2_Gestione iscritt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858016" y="6286520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 A 2 Gestione iscritti</a:t>
            </a:r>
            <a:endParaRPr lang="it-IT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83362" y="500042"/>
            <a:ext cx="52362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Obiettivo </a:t>
            </a:r>
            <a:r>
              <a:rPr lang="it-IT" sz="4800" b="1" dirty="0">
                <a:latin typeface="+mj-lt"/>
              </a:rPr>
              <a:t>P</a:t>
            </a:r>
            <a:r>
              <a:rPr lang="it-IT" sz="4800" b="1" dirty="0" smtClean="0">
                <a:latin typeface="+mj-lt"/>
              </a:rPr>
              <a:t>rincipale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95536" y="4293096"/>
            <a:ext cx="8286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A dirlo sembra una cosa molto semplice ma non è stato affatto cosi.</a:t>
            </a:r>
            <a:endParaRPr lang="it-IT" sz="2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2564904"/>
            <a:ext cx="7920880" cy="16561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Semplificazione della presentazione ed elaborazione delle richieste da parte degli utenti</a:t>
            </a:r>
          </a:p>
          <a:p>
            <a:pPr lvl="1"/>
            <a:r>
              <a:rPr lang="it-IT" dirty="0" smtClean="0"/>
              <a:t>Obiettivo raggiunto e risolto con successo.</a:t>
            </a:r>
          </a:p>
        </p:txBody>
      </p:sp>
    </p:spTree>
    <p:extLst>
      <p:ext uri="{BB962C8B-B14F-4D97-AF65-F5344CB8AC3E}">
        <p14:creationId xmlns:p14="http://schemas.microsoft.com/office/powerpoint/2010/main" val="1558746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11560" y="1052736"/>
            <a:ext cx="2143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…</a:t>
            </a:r>
            <a:endParaRPr lang="it-IT" sz="4800" b="1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636912"/>
            <a:ext cx="7920880" cy="35283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Sistema di presentazione on-line delle domande di iscrizione per il proprio bambino</a:t>
            </a:r>
          </a:p>
          <a:p>
            <a:pPr lvl="1"/>
            <a:r>
              <a:rPr lang="it-IT" dirty="0" smtClean="0"/>
              <a:t>Sito internet che permette di:</a:t>
            </a:r>
          </a:p>
          <a:p>
            <a:pPr lvl="2"/>
            <a:r>
              <a:rPr lang="it-IT" dirty="0" smtClean="0"/>
              <a:t>Consultare il bando</a:t>
            </a:r>
          </a:p>
          <a:p>
            <a:pPr lvl="2"/>
            <a:r>
              <a:rPr lang="it-IT" dirty="0" smtClean="0"/>
              <a:t>Compilare una eventuale domanda di iscrizione online </a:t>
            </a:r>
            <a:r>
              <a:rPr lang="it-IT" b="1" dirty="0" smtClean="0"/>
              <a:t>(completa di tutti i campi)</a:t>
            </a:r>
            <a:endParaRPr lang="it-IT" dirty="0" smtClean="0"/>
          </a:p>
          <a:p>
            <a:pPr lvl="2"/>
            <a:r>
              <a:rPr lang="it-IT" dirty="0" smtClean="0"/>
              <a:t>Inviare la domanda compilata</a:t>
            </a:r>
          </a:p>
          <a:p>
            <a:pPr lvl="2"/>
            <a:r>
              <a:rPr lang="it-IT" dirty="0" smtClean="0"/>
              <a:t>Mostrare la graduatoria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SC part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38277"/>
            <a:ext cx="7870844" cy="5276871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42910" y="285728"/>
            <a:ext cx="45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Prima versione del sistema</a:t>
            </a:r>
            <a:endParaRPr lang="it-IT" sz="28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42910" y="857232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1)</a:t>
            </a:r>
            <a:endParaRPr lang="it-IT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SC part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43050"/>
            <a:ext cx="7858180" cy="4705367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714348" y="92867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2)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857620" y="6286520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SC_A_4</a:t>
            </a:r>
            <a:endParaRPr lang="it-IT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857364"/>
            <a:ext cx="8715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 smtClean="0"/>
              <a:t>“Solo perché voi avete sofferto quando vi siete iscritti all'università non è detto che devono farlo tutti” (</a:t>
            </a:r>
            <a:r>
              <a:rPr lang="it-IT" sz="4800" dirty="0" err="1" smtClean="0"/>
              <a:t>cit</a:t>
            </a:r>
            <a:r>
              <a:rPr lang="it-IT" sz="4800" dirty="0" smtClean="0"/>
              <a:t> F. </a:t>
            </a:r>
            <a:r>
              <a:rPr lang="it-IT" sz="4800" dirty="0" err="1" smtClean="0"/>
              <a:t>Ferrucci</a:t>
            </a:r>
            <a:r>
              <a:rPr lang="it-IT" sz="4800" dirty="0" smtClean="0"/>
              <a:t>)</a:t>
            </a:r>
            <a:endParaRPr lang="it-IT" sz="4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1520" y="1268760"/>
            <a:ext cx="2786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V.2</a:t>
            </a:r>
            <a:endParaRPr lang="it-IT" sz="4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51520" y="2636912"/>
            <a:ext cx="8286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La versione precedente non ha soddisfatto il committente quindi abbiamo pensato di </a:t>
            </a:r>
            <a:r>
              <a:rPr lang="it-IT" b="1" dirty="0" smtClean="0"/>
              <a:t>dividere l’iscrizione in due parti:</a:t>
            </a:r>
          </a:p>
          <a:p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Creazione di un account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Compilazione della domanda di iscrizione </a:t>
            </a:r>
          </a:p>
          <a:p>
            <a:endParaRPr lang="it-IT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ntonio\Desktop\UC accou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714356"/>
            <a:ext cx="7858180" cy="5884878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3357554" y="6550223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smtClean="0"/>
              <a:t>UC_A_46 Creazione account</a:t>
            </a:r>
            <a:endParaRPr lang="it-IT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71472" y="214290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la creazione dell’account con i dati da compilare</a:t>
            </a:r>
            <a:endParaRPr lang="it-IT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ntonio\Desktop\Uc iscr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71546"/>
            <a:ext cx="8215370" cy="5534027"/>
          </a:xfrm>
          <a:prstGeom prst="rect">
            <a:avLst/>
          </a:prstGeom>
          <a:noFill/>
        </p:spPr>
      </p:pic>
      <p:sp>
        <p:nvSpPr>
          <p:cNvPr id="4" name="CasellaDiTesto 3"/>
          <p:cNvSpPr txBox="1"/>
          <p:nvPr/>
        </p:nvSpPr>
        <p:spPr>
          <a:xfrm>
            <a:off x="500034" y="428604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1)</a:t>
            </a:r>
            <a:endParaRPr lang="it-IT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493</TotalTime>
  <Words>447</Words>
  <Application>Microsoft Macintosh PowerPoint</Application>
  <PresentationFormat>Presentazione su schermo (4:3)</PresentationFormat>
  <Paragraphs>76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6" baseType="lpstr">
      <vt:lpstr>Equinozio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Andrea</cp:lastModifiedBy>
  <cp:revision>49</cp:revision>
  <dcterms:created xsi:type="dcterms:W3CDTF">2012-12-23T12:37:08Z</dcterms:created>
  <dcterms:modified xsi:type="dcterms:W3CDTF">2012-12-29T17:36:41Z</dcterms:modified>
</cp:coreProperties>
</file>