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4" r:id="rId6"/>
    <p:sldId id="266" r:id="rId7"/>
    <p:sldId id="265" r:id="rId8"/>
    <p:sldId id="268" r:id="rId9"/>
    <p:sldId id="275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27793"/>
              </p:ext>
            </p:extLst>
          </p:nvPr>
        </p:nvGraphicFramePr>
        <p:xfrm>
          <a:off x="29313" y="5042215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0510200567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</a:t>
            </a:r>
            <a:r>
              <a:rPr lang="it-IT" sz="4000" b="1" dirty="0" smtClean="0"/>
              <a:t>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71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10527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</a:t>
            </a:r>
            <a:r>
              <a:rPr lang="it-IT" sz="4000" b="1" dirty="0" smtClean="0"/>
              <a:t>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smtClean="0"/>
              <a:t> </a:t>
            </a:r>
            <a:r>
              <a:rPr lang="it-IT" sz="4000" b="1" smtClean="0"/>
              <a:t>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558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SD_Tirocinanti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70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 nella stesura del RAD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70080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Contro</a:t>
            </a:r>
          </a:p>
          <a:p>
            <a:r>
              <a:rPr lang="it-IT" sz="2400" dirty="0" smtClean="0"/>
              <a:t>Come detto già in precedenza in una diapositiva, un problema che abbiamo riscontrato nella stesura del RAD, è stato quello dei tirocinanti.</a:t>
            </a:r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Aggiungere altri </a:t>
            </a:r>
            <a:r>
              <a:rPr lang="it-IT" sz="2400" u="sng" dirty="0" smtClean="0"/>
              <a:t>casi d’uso</a:t>
            </a:r>
            <a:r>
              <a:rPr lang="it-IT" sz="2400" dirty="0" smtClean="0"/>
              <a:t>, modificare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esistenti, aggiornare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Tutto questo ha richiesto un maggior impegno che all’inizio non era stato programmato.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7600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0" y="16288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b="1" dirty="0" smtClean="0">
                <a:latin typeface="Arial" pitchFamily="34" charset="0"/>
                <a:cs typeface="Arial" pitchFamily="34" charset="0"/>
              </a:rPr>
              <a:t>Cosa è andato per  il verso giusto: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it-IT" dirty="0">
                <a:latin typeface="Arial" pitchFamily="34" charset="0"/>
                <a:cs typeface="Arial" pitchFamily="34" charset="0"/>
              </a:rPr>
              <a:t>stesura del RAD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latin typeface="Arial" pitchFamily="34" charset="0"/>
                <a:cs typeface="Arial" pitchFamily="34" charset="0"/>
              </a:rPr>
              <a:t>in tutte le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sue </a:t>
            </a:r>
            <a:r>
              <a:rPr lang="it-IT" dirty="0">
                <a:latin typeface="Arial" pitchFamily="34" charset="0"/>
                <a:cs typeface="Arial" pitchFamily="34" charset="0"/>
              </a:rPr>
              <a:t>versioni non ha creato molti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problemi </a:t>
            </a:r>
            <a:r>
              <a:rPr lang="it-IT" dirty="0">
                <a:latin typeface="Arial" pitchFamily="34" charset="0"/>
                <a:cs typeface="Arial" pitchFamily="34" charset="0"/>
              </a:rPr>
              <a:t>al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team, una volta superate le prime difficoltà, il lavoro ha proceduto in modo uniforme.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Il RAD con tutti i suoi </a:t>
            </a:r>
            <a:r>
              <a:rPr lang="it-IT" dirty="0">
                <a:latin typeface="Arial" pitchFamily="34" charset="0"/>
                <a:cs typeface="Arial" pitchFamily="34" charset="0"/>
              </a:rPr>
              <a:t>documenti sono stati raffinati al crescere della conoscenza della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materia </a:t>
            </a:r>
            <a:r>
              <a:rPr lang="it-IT" dirty="0">
                <a:latin typeface="Arial" pitchFamily="34" charset="0"/>
                <a:cs typeface="Arial" pitchFamily="34" charset="0"/>
              </a:rPr>
              <a:t>e non è stato difficile comunicare con il team per suddividere il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lavoro.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b="1" dirty="0" smtClean="0">
                <a:latin typeface="Arial" pitchFamily="34" charset="0"/>
                <a:cs typeface="Arial" pitchFamily="34" charset="0"/>
              </a:rPr>
              <a:t>Cosa poteva essere fatto diversamente: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Non avendo mai usato determinati programmi come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Umlet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Balsamiq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, il primo impatto è stato un </a:t>
            </a:r>
            <a:r>
              <a:rPr lang="it-IT" dirty="0" err="1" smtClean="0">
                <a:latin typeface="Arial" pitchFamily="34" charset="0"/>
                <a:cs typeface="Arial" pitchFamily="34" charset="0"/>
              </a:rPr>
              <a:t>po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traumatico, ma una volta che si ha preso confidenza con gli strumenti in nostro possesso poi è stato tutto più facile e rapido. Per le problematiche spiegate in precedenza e per la mancanza di tempo necessario, tutto il lavoro su l’individuazione degli attori, con annesso tutte le difficoltà sul capire bene i requisiti da adottare, poteva essere fatta in modo migliore.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731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12687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Perché scegliere @silo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1328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Ogni requisito funzionale use </a:t>
            </a:r>
            <a:r>
              <a:rPr lang="it-IT" dirty="0" smtClean="0"/>
              <a:t>case  e </a:t>
            </a:r>
            <a:r>
              <a:rPr lang="it-IT" dirty="0"/>
              <a:t>scenario è tracciabile </a:t>
            </a:r>
            <a:r>
              <a:rPr lang="it-IT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Tutte le funzionalità in nostro possesso sono state vagliate più volte prima della loro stesura finale.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Tutti i nostri documenti prima della convalida da parte del nostro team manager sono stati controllati da varie revisioni.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Perché scegliere @silo, perché è stato pensato anche per un utente poco esperto, che non vuole perdere tempo nel cercare quello che vuole, perché con pochi click può fare tutto </a:t>
            </a:r>
            <a:r>
              <a:rPr lang="it-IT" smtClean="0"/>
              <a:t>quello che deve fare.</a:t>
            </a:r>
            <a:endParaRPr lang="it-IT" dirty="0" smtClean="0"/>
          </a:p>
          <a:p>
            <a:r>
              <a:rPr lang="it-IT" dirty="0" smtClean="0"/>
              <a:t>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476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51864" y="476672"/>
            <a:ext cx="455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Team 2 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 smtClean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568952" cy="45859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compito</a:t>
            </a:r>
            <a:r>
              <a:rPr lang="en-US" dirty="0" smtClean="0"/>
              <a:t> del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gruppo</a:t>
            </a:r>
            <a:r>
              <a:rPr lang="en-US" dirty="0" smtClean="0"/>
              <a:t> era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aspetti</a:t>
            </a:r>
            <a:r>
              <a:rPr lang="en-US" dirty="0" smtClean="0"/>
              <a:t> </a:t>
            </a:r>
            <a:r>
              <a:rPr lang="en-US" dirty="0" err="1" smtClean="0"/>
              <a:t>dell’asilo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Pagamenti</a:t>
            </a:r>
            <a:endParaRPr lang="en-US" dirty="0" smtClean="0"/>
          </a:p>
          <a:p>
            <a:r>
              <a:rPr lang="en-US" dirty="0" smtClean="0"/>
              <a:t>Mensa</a:t>
            </a:r>
          </a:p>
          <a:p>
            <a:r>
              <a:rPr lang="en-US" dirty="0"/>
              <a:t>F</a:t>
            </a:r>
            <a:r>
              <a:rPr lang="en-US" dirty="0" smtClean="0"/>
              <a:t>ascia </a:t>
            </a:r>
            <a:r>
              <a:rPr lang="en-US" dirty="0" err="1" smtClean="0"/>
              <a:t>oraria</a:t>
            </a:r>
            <a:endParaRPr lang="en-US" dirty="0" smtClean="0"/>
          </a:p>
          <a:p>
            <a:r>
              <a:rPr lang="en-US" dirty="0" err="1" smtClean="0"/>
              <a:t>Tirocinanti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7504" y="26064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Attori</a:t>
            </a:r>
            <a:endParaRPr lang="it-IT" sz="48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41" y="1091646"/>
            <a:ext cx="5009524" cy="56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11247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  <a:endParaRPr lang="it-IT" sz="4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2204864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Questa funzionalità è stata quella che ci ha impegnati maggiormente.</a:t>
            </a:r>
          </a:p>
          <a:p>
            <a:r>
              <a:rPr lang="it-IT" sz="2000" dirty="0" smtClean="0"/>
              <a:t>Infatti in una prima analisi erano stati riscontrati solo 6 casi d’uso, poi in corso d’opera, man mano che il progetto prendeva forma e acquisivamo nuove informazioni su come dovevano interagire i tirocinanti con il sistema i casi d’uso sono diventati 19.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11247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Cosa possono fare i Tirocinanti ?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13285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La figura del tirocinante è inserita nel sistema in quanto, l’asilo fa parte dell’ateneo, quindi l’università da la possibilità agli studenti di scienze della formazione di  svolgere il proprio tirocinio presso l’asilo.</a:t>
            </a:r>
          </a:p>
          <a:p>
            <a:r>
              <a:rPr lang="it-IT" sz="2400" dirty="0" smtClean="0"/>
              <a:t>Le funzioni del tirocinante nel sistema sono solo quelle di visualizzare la propria scheda personale e le attività mediante un calendario, in quanto tutte le sue decisioni vengono prese dal responsabile tirocini .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5011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836712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0" y="1700808"/>
            <a:ext cx="7560840" cy="37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Responsabile Tirocini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-1844" y="184482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responsabile dei tirocini si occupa della gestione dei tirocinanti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Li aggiunge  li elimina  e modifica  la  loro scheda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Visualizza  la propria scheda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Richiede Tirocinante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Risponde alle richieste dei tirocinanti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Visualizza Registro Attività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Approva e rifiuta le loro richieste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Lascia feedback ai tirocinanti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Visualizza  Schedulazione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8" y="1481394"/>
            <a:ext cx="6954221" cy="402011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55776" y="50851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2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540</TotalTime>
  <Words>611</Words>
  <Application>Microsoft Office PowerPoint</Application>
  <PresentationFormat>Presentazione su schermo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Fr4nc3sc0</cp:lastModifiedBy>
  <cp:revision>43</cp:revision>
  <dcterms:created xsi:type="dcterms:W3CDTF">2012-12-23T12:37:08Z</dcterms:created>
  <dcterms:modified xsi:type="dcterms:W3CDTF">2012-12-29T10:51:16Z</dcterms:modified>
</cp:coreProperties>
</file>