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8" r:id="rId3"/>
    <p:sldId id="269" r:id="rId4"/>
    <p:sldId id="266" r:id="rId5"/>
    <p:sldId id="263" r:id="rId6"/>
    <p:sldId id="275" r:id="rId7"/>
    <p:sldId id="267" r:id="rId8"/>
    <p:sldId id="270" r:id="rId9"/>
    <p:sldId id="274" r:id="rId10"/>
    <p:sldId id="262" r:id="rId11"/>
    <p:sldId id="273" r:id="rId12"/>
    <p:sldId id="276" r:id="rId13"/>
    <p:sldId id="261" r:id="rId14"/>
    <p:sldId id="264" r:id="rId15"/>
    <p:sldId id="260"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6"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56" autoAdjust="0"/>
  </p:normalViewPr>
  <p:slideViewPr>
    <p:cSldViewPr>
      <p:cViewPr varScale="1">
        <p:scale>
          <a:sx n="50" d="100"/>
          <a:sy n="50" d="100"/>
        </p:scale>
        <p:origin x="-187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6:13.468" idx="1">
    <p:pos x="10" y="10"/>
    <p:text>Oltre a questo, ti conviene prepararti una parte da dire, per illustrare sinteticamente gli scopi della funzionalità.
Quello che devi dire, ma non deve stare sulla slide, lo puoi mettere nella parte sotto, dove dice "Fare clic per inserire le note". Quello che scrivi in questa parte lo vedi tu, ma non viene proiettato.
Per spiegare la ragione del trattamento di questo requisito, potresti mettere qualche indicazione dimensionale, che puoi prendere dalla misurazione Cosmic, che carichero quanto prima nella sezione download di google code.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 authorId="0" dt="2012-12-30T15:26:57.375" idx="3">
    <p:pos x="4162" y="3018"/>
    <p:text>che è st'asterisco?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30/12/2012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32838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30/12/2012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30/12/2012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endParaRPr lang="it-IT" sz="3600" b="1" dirty="0" smtClean="0">
              <a:solidFill>
                <a:srgbClr val="000000"/>
              </a:solidFill>
            </a:endParaRP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mensili.</a:t>
            </a:r>
          </a:p>
          <a:p>
            <a:pPr marL="285750" indent="-285750">
              <a:buFont typeface="Arial" pitchFamily="34" charset="0"/>
              <a:buChar char="•"/>
            </a:pPr>
            <a:r>
              <a:rPr lang="it-IT" sz="2400" dirty="0" smtClean="0"/>
              <a:t>Automatizzare la gestione delle rette per il servizio e permettere la personalizzazione delle rette.</a:t>
            </a:r>
          </a:p>
          <a:p>
            <a:pPr marL="285750" indent="-285750">
              <a:buFont typeface="Arial" pitchFamily="34" charset="0"/>
              <a:buChar char="•"/>
            </a:pPr>
            <a:r>
              <a:rPr lang="it-IT" sz="2400" dirty="0" smtClean="0"/>
              <a:t>Possibilità di modificare manualmente la registrazione di un pagamento.</a:t>
            </a:r>
          </a:p>
          <a:p>
            <a:pPr marL="285750" indent="-285750">
              <a:buFont typeface="Arial" pitchFamily="34" charset="0"/>
              <a:buChar char="•"/>
            </a:pPr>
            <a:r>
              <a:rPr lang="it-IT" sz="2400" dirty="0" smtClean="0"/>
              <a:t>Inviare email di promemoria.</a:t>
            </a:r>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endParaRPr lang="it-IT" sz="3600" b="1" dirty="0" smtClean="0">
              <a:solidFill>
                <a:srgbClr val="000000"/>
              </a:solidFill>
            </a:endParaRP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r>
              <a:rPr lang="it-IT" sz="2400" dirty="0" smtClean="0"/>
              <a:t>Può:</a:t>
            </a:r>
          </a:p>
          <a:p>
            <a:pPr marL="285750" indent="-285750">
              <a:buFont typeface="Arial" pitchFamily="34" charset="0"/>
              <a:buChar char="•"/>
            </a:pPr>
            <a:r>
              <a:rPr lang="it-IT" sz="2400" dirty="0" smtClean="0"/>
              <a:t>Visualizzare lo storico dei pagamenti.</a:t>
            </a:r>
          </a:p>
          <a:p>
            <a:pPr marL="285750" indent="-285750">
              <a:buFont typeface="Arial" pitchFamily="34" charset="0"/>
              <a:buChar char="•"/>
            </a:pPr>
            <a:r>
              <a:rPr lang="it-IT" sz="2400" dirty="0" smtClean="0"/>
              <a:t>Visualizzare la fattura mensile.</a:t>
            </a:r>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asellaDiTesto 1"/>
          <p:cNvSpPr txBox="1"/>
          <p:nvPr/>
        </p:nvSpPr>
        <p:spPr>
          <a:xfrm>
            <a:off x="3214701" y="476672"/>
            <a:ext cx="3029548" cy="1538883"/>
          </a:xfrm>
          <a:prstGeom prst="rect">
            <a:avLst/>
          </a:prstGeom>
          <a:noFill/>
        </p:spPr>
        <p:txBody>
          <a:bodyPr wrap="none" rtlCol="0">
            <a:spAutoFit/>
          </a:bodyPr>
          <a:lstStyle/>
          <a:p>
            <a:pPr algn="ctr"/>
            <a:r>
              <a:rPr lang="it-IT" sz="4800" b="1" dirty="0" smtClean="0">
                <a:latin typeface="+mj-lt"/>
              </a:rPr>
              <a:t>Pagamenti</a:t>
            </a:r>
          </a:p>
          <a:p>
            <a:pPr algn="ctr"/>
            <a:r>
              <a:rPr lang="it-IT" sz="2800" b="1" dirty="0" smtClean="0">
                <a:latin typeface="+mj-lt"/>
              </a:rPr>
              <a:t>Requisiti funzionali</a:t>
            </a:r>
          </a:p>
          <a:p>
            <a:pPr algn="ctr"/>
            <a:endParaRPr lang="it-IT" dirty="0">
              <a:latin typeface="+mj-lt"/>
            </a:endParaRPr>
          </a:p>
        </p:txBody>
      </p:sp>
      <p:sp>
        <p:nvSpPr>
          <p:cNvPr id="11" name="CasellaDiTesto 10"/>
          <p:cNvSpPr txBox="1"/>
          <p:nvPr/>
        </p:nvSpPr>
        <p:spPr>
          <a:xfrm>
            <a:off x="179512" y="1772816"/>
            <a:ext cx="8846589" cy="4801314"/>
          </a:xfrm>
          <a:prstGeom prst="rect">
            <a:avLst/>
          </a:prstGeom>
          <a:noFill/>
        </p:spPr>
        <p:txBody>
          <a:bodyPr wrap="none" rtlCol="0">
            <a:spAutoFit/>
          </a:bodyPr>
          <a:lstStyle/>
          <a:p>
            <a:endParaRPr lang="it-IT" dirty="0">
              <a:solidFill>
                <a:srgbClr val="FF0000"/>
              </a:solidFill>
            </a:endParaRPr>
          </a:p>
          <a:p>
            <a:r>
              <a:rPr lang="it-IT" b="1" dirty="0" smtClean="0"/>
              <a:t>RF_M_1  </a:t>
            </a:r>
            <a:r>
              <a:rPr lang="it-IT" b="1" dirty="0"/>
              <a:t>lo</a:t>
            </a:r>
            <a:r>
              <a:rPr lang="it-IT" dirty="0"/>
              <a:t> </a:t>
            </a:r>
            <a:r>
              <a:rPr lang="it-IT" b="1" dirty="0"/>
              <a:t>stato dei pagamenti delle rette previste</a:t>
            </a:r>
            <a:endParaRPr lang="it-IT" dirty="0"/>
          </a:p>
          <a:p>
            <a:pPr lvl="1"/>
            <a:endParaRPr lang="it-IT" b="1" dirty="0" smtClean="0"/>
          </a:p>
          <a:p>
            <a:pPr lvl="1"/>
            <a:r>
              <a:rPr lang="it-IT" b="1" dirty="0" smtClean="0"/>
              <a:t>RF_M_1.1	</a:t>
            </a:r>
            <a:r>
              <a:rPr lang="it-IT" dirty="0" smtClean="0"/>
              <a:t>Possono </a:t>
            </a:r>
            <a:r>
              <a:rPr lang="it-IT" dirty="0"/>
              <a:t>essere visionati tutti gli iscritti che non hanno ancora </a:t>
            </a:r>
            <a:endParaRPr lang="it-IT" dirty="0" smtClean="0"/>
          </a:p>
          <a:p>
            <a:pPr lvl="1"/>
            <a:r>
              <a:rPr lang="it-IT" dirty="0" smtClean="0"/>
              <a:t>		provveduto </a:t>
            </a:r>
            <a:r>
              <a:rPr lang="it-IT" dirty="0"/>
              <a:t>al pagamento con </a:t>
            </a:r>
            <a:r>
              <a:rPr lang="it-IT" dirty="0" smtClean="0"/>
              <a:t>l'eventualità di aggiunta di una </a:t>
            </a:r>
          </a:p>
          <a:p>
            <a:pPr lvl="1"/>
            <a:r>
              <a:rPr lang="it-IT" dirty="0"/>
              <a:t>	</a:t>
            </a:r>
            <a:r>
              <a:rPr lang="it-IT" dirty="0" smtClean="0"/>
              <a:t>	mail di promemoria;</a:t>
            </a:r>
          </a:p>
          <a:p>
            <a:endParaRPr lang="it-IT" dirty="0"/>
          </a:p>
          <a:p>
            <a:pPr lvl="1"/>
            <a:r>
              <a:rPr lang="it-IT" b="1" dirty="0" smtClean="0"/>
              <a:t>RF_M_1.2	</a:t>
            </a:r>
            <a:r>
              <a:rPr lang="it-IT" dirty="0" smtClean="0"/>
              <a:t>Possibilità </a:t>
            </a:r>
            <a:r>
              <a:rPr lang="it-IT" dirty="0"/>
              <a:t>di fatturare i pagamenti mensili con </a:t>
            </a:r>
            <a:r>
              <a:rPr lang="it-IT" dirty="0" smtClean="0"/>
              <a:t>l'eventualità di </a:t>
            </a:r>
          </a:p>
          <a:p>
            <a:pPr lvl="1"/>
            <a:r>
              <a:rPr lang="it-IT" dirty="0"/>
              <a:t>	</a:t>
            </a:r>
            <a:r>
              <a:rPr lang="it-IT" dirty="0" smtClean="0"/>
              <a:t>	aggiunta di una mail di promemoria;</a:t>
            </a:r>
          </a:p>
          <a:p>
            <a:endParaRPr lang="it-IT" dirty="0"/>
          </a:p>
          <a:p>
            <a:pPr lvl="1"/>
            <a:r>
              <a:rPr lang="it-IT" b="1" dirty="0" smtClean="0"/>
              <a:t>RF_M_1.3	</a:t>
            </a:r>
            <a:r>
              <a:rPr lang="it-IT" dirty="0" smtClean="0"/>
              <a:t>I </a:t>
            </a:r>
            <a:r>
              <a:rPr lang="it-IT" dirty="0"/>
              <a:t>Genitori possono </a:t>
            </a:r>
            <a:r>
              <a:rPr lang="it-IT" dirty="0" smtClean="0"/>
              <a:t>visionare lo storico dei pagamenti effettuati;</a:t>
            </a:r>
          </a:p>
          <a:p>
            <a:endParaRPr lang="it-IT" dirty="0"/>
          </a:p>
          <a:p>
            <a:pPr lvl="1"/>
            <a:r>
              <a:rPr lang="it-IT" b="1" dirty="0" smtClean="0"/>
              <a:t>RF_M_1.4	</a:t>
            </a:r>
            <a:r>
              <a:rPr lang="it-IT" dirty="0"/>
              <a:t>A</a:t>
            </a:r>
            <a:r>
              <a:rPr lang="it-IT" dirty="0" smtClean="0"/>
              <a:t>utomatizzare </a:t>
            </a:r>
            <a:r>
              <a:rPr lang="it-IT" dirty="0"/>
              <a:t>la gestione delle rette per il servizio </a:t>
            </a:r>
            <a:r>
              <a:rPr lang="it-IT" dirty="0" smtClean="0"/>
              <a:t>e permettere </a:t>
            </a:r>
          </a:p>
          <a:p>
            <a:pPr lvl="1"/>
            <a:r>
              <a:rPr lang="it-IT" dirty="0"/>
              <a:t>	</a:t>
            </a:r>
            <a:r>
              <a:rPr lang="it-IT" dirty="0" smtClean="0"/>
              <a:t>	la personalizzazione delle rette da parte del direttore dell'asilo</a:t>
            </a:r>
          </a:p>
          <a:p>
            <a:endParaRPr lang="it-IT" dirty="0"/>
          </a:p>
          <a:p>
            <a:pPr lvl="1"/>
            <a:r>
              <a:rPr lang="it-IT" b="1" dirty="0" smtClean="0"/>
              <a:t>RF_M_1.5	</a:t>
            </a:r>
            <a:r>
              <a:rPr lang="it-IT" dirty="0" smtClean="0"/>
              <a:t>Possibilità </a:t>
            </a:r>
            <a:r>
              <a:rPr lang="it-IT" dirty="0"/>
              <a:t>di modificare manualmente la registrazione di un pagamento; </a:t>
            </a:r>
          </a:p>
          <a:p>
            <a:pPr lvl="1"/>
            <a:endParaRPr lang="it-IT"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332158" y="2384435"/>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a:t>
            </a:r>
            <a:r>
              <a:rPr lang="en-US" dirty="0" err="1" smtClean="0">
                <a:solidFill>
                  <a:srgbClr val="000000"/>
                </a:solidFill>
              </a:rPr>
              <a:t>impatto</a:t>
            </a:r>
            <a:r>
              <a:rPr lang="en-US" dirty="0" smtClean="0">
                <a:solidFill>
                  <a:srgbClr val="000000"/>
                </a:solidFill>
              </a:rPr>
              <a:t>: </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1519308"/>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1043608" y="5085184"/>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err="1" smtClean="0">
                <a:solidFill>
                  <a:srgbClr val="000000"/>
                </a:solidFill>
              </a:rPr>
              <a:t>Capire</a:t>
            </a:r>
            <a:r>
              <a:rPr lang="en-US" dirty="0" smtClean="0">
                <a:solidFill>
                  <a:srgbClr val="000000"/>
                </a:solidFill>
              </a:rPr>
              <a:t> </a:t>
            </a:r>
            <a:r>
              <a:rPr lang="en-US" dirty="0" err="1" smtClean="0">
                <a:solidFill>
                  <a:srgbClr val="000000"/>
                </a:solidFill>
              </a:rPr>
              <a:t>cosa</a:t>
            </a:r>
            <a:r>
              <a:rPr lang="en-US" dirty="0" smtClean="0">
                <a:solidFill>
                  <a:srgbClr val="000000"/>
                </a:solidFill>
              </a:rPr>
              <a:t> </a:t>
            </a:r>
            <a:r>
              <a:rPr lang="en-US" dirty="0" err="1" smtClean="0">
                <a:solidFill>
                  <a:srgbClr val="000000"/>
                </a:solidFill>
              </a:rPr>
              <a:t>il</a:t>
            </a:r>
            <a:r>
              <a:rPr lang="en-US" dirty="0" smtClean="0">
                <a:solidFill>
                  <a:srgbClr val="000000"/>
                </a:solidFill>
              </a:rPr>
              <a:t> </a:t>
            </a:r>
            <a:r>
              <a:rPr lang="en-US" dirty="0" err="1" smtClean="0">
                <a:solidFill>
                  <a:srgbClr val="000000"/>
                </a:solidFill>
              </a:rPr>
              <a:t>cliente</a:t>
            </a:r>
            <a:r>
              <a:rPr lang="en-US" dirty="0" smtClean="0">
                <a:solidFill>
                  <a:srgbClr val="000000"/>
                </a:solidFill>
              </a:rPr>
              <a:t> </a:t>
            </a:r>
            <a:r>
              <a:rPr lang="en-US" dirty="0" err="1" smtClean="0">
                <a:solidFill>
                  <a:srgbClr val="000000"/>
                </a:solidFill>
              </a:rPr>
              <a:t>vuole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5"/>
            <a:ext cx="6328074"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non </a:t>
            </a:r>
            <a:r>
              <a:rPr lang="en-US" dirty="0" err="1" smtClean="0">
                <a:solidFill>
                  <a:srgbClr val="000000"/>
                </a:solidFill>
              </a:rPr>
              <a:t>troppo</a:t>
            </a:r>
            <a:r>
              <a:rPr lang="en-US" dirty="0" smtClean="0">
                <a:solidFill>
                  <a:srgbClr val="000000"/>
                </a:solidFill>
              </a:rPr>
              <a:t> </a:t>
            </a:r>
            <a:r>
              <a:rPr lang="en-US" dirty="0" err="1" smtClean="0">
                <a:solidFill>
                  <a:srgbClr val="000000"/>
                </a:solidFill>
              </a:rPr>
              <a:t>chiaro</a:t>
            </a:r>
            <a:endParaRPr lang="en-US" dirty="0">
              <a:solidFill>
                <a:srgbClr val="000000"/>
              </a:solidFill>
            </a:endParaRPr>
          </a:p>
        </p:txBody>
      </p:sp>
      <p:sp>
        <p:nvSpPr>
          <p:cNvPr id="4" name="Content Placeholder 3"/>
          <p:cNvSpPr txBox="1">
            <a:spLocks/>
          </p:cNvSpPr>
          <p:nvPr/>
        </p:nvSpPr>
        <p:spPr>
          <a:xfrm>
            <a:off x="323528" y="4437112"/>
            <a:ext cx="6328074"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in </a:t>
            </a:r>
            <a:r>
              <a:rPr lang="en-US" dirty="0" err="1" smtClean="0">
                <a:solidFill>
                  <a:srgbClr val="000000"/>
                </a:solidFill>
              </a:rPr>
              <a:t>modo</a:t>
            </a:r>
            <a:r>
              <a:rPr lang="en-US" dirty="0" smtClean="0">
                <a:solidFill>
                  <a:srgbClr val="000000"/>
                </a:solidFill>
              </a:rPr>
              <a:t>       molto </a:t>
            </a:r>
            <a:r>
              <a:rPr lang="en-US" dirty="0" err="1" smtClean="0">
                <a:solidFill>
                  <a:srgbClr val="000000"/>
                </a:solidFill>
              </a:rPr>
              <a:t>semplice</a:t>
            </a:r>
            <a:r>
              <a:rPr lang="en-US" dirty="0" smtClean="0">
                <a:solidFill>
                  <a:srgbClr val="000000"/>
                </a:solidFill>
              </a:rPr>
              <a:t> o </a:t>
            </a:r>
            <a:r>
              <a:rPr lang="en-US" dirty="0" err="1" smtClean="0">
                <a:solidFill>
                  <a:srgbClr val="000000"/>
                </a:solidFill>
              </a:rPr>
              <a:t>tipo</a:t>
            </a:r>
            <a:r>
              <a:rPr lang="en-US" dirty="0" smtClean="0">
                <a:solidFill>
                  <a:srgbClr val="000000"/>
                </a:solidFill>
              </a:rPr>
              <a:t> </a:t>
            </a:r>
            <a:r>
              <a:rPr lang="en-US" dirty="0" err="1" smtClean="0">
                <a:solidFill>
                  <a:srgbClr val="000000"/>
                </a:solidFill>
              </a:rPr>
              <a:t>parlare</a:t>
            </a:r>
            <a:r>
              <a:rPr lang="en-US" dirty="0" smtClean="0">
                <a:solidFill>
                  <a:srgbClr val="000000"/>
                </a:solidFill>
              </a:rPr>
              <a:t> col </a:t>
            </a:r>
            <a:r>
              <a:rPr lang="en-US" dirty="0" err="1" smtClean="0">
                <a:solidFill>
                  <a:srgbClr val="000000"/>
                </a:solidFill>
              </a:rPr>
              <a:t>cliente</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7441450"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a:t>
            </a:r>
            <a:r>
              <a:rPr lang="it-IT" dirty="0" smtClean="0">
                <a:solidFill>
                  <a:srgbClr val="000000"/>
                </a:solidFill>
              </a:rPr>
              <a:t>non va: </a:t>
            </a:r>
            <a:endParaRPr lang="it-IT" dirty="0">
              <a:solidFill>
                <a:srgbClr val="000000"/>
              </a:solidFill>
            </a:endParaRPr>
          </a:p>
          <a:p>
            <a:pPr>
              <a:buFont typeface="Arial" pitchFamily="34" charset="0"/>
              <a:buChar char="•"/>
            </a:pPr>
            <a:r>
              <a:rPr lang="it-IT" dirty="0" smtClean="0">
                <a:solidFill>
                  <a:srgbClr val="000000"/>
                </a:solidFill>
              </a:rPr>
              <a:t>genitore </a:t>
            </a:r>
            <a:r>
              <a:rPr lang="it-IT" dirty="0" smtClean="0">
                <a:solidFill>
                  <a:srgbClr val="000000"/>
                </a:solidFill>
              </a:rPr>
              <a:t>non può pagare online ma deve </a:t>
            </a:r>
            <a:r>
              <a:rPr lang="it-IT" dirty="0" smtClean="0">
                <a:solidFill>
                  <a:srgbClr val="000000"/>
                </a:solidFill>
              </a:rPr>
              <a:t>pagare </a:t>
            </a:r>
            <a:r>
              <a:rPr lang="it-IT" dirty="0" smtClean="0">
                <a:solidFill>
                  <a:srgbClr val="000000"/>
                </a:solidFill>
              </a:rPr>
              <a:t>con bancomat allo sportello </a:t>
            </a:r>
            <a:r>
              <a:rPr lang="it-IT" dirty="0" smtClean="0">
                <a:solidFill>
                  <a:srgbClr val="000000"/>
                </a:solidFill>
              </a:rPr>
              <a:t>dell’asilo </a:t>
            </a:r>
            <a:r>
              <a:rPr lang="it-IT" dirty="0" smtClean="0">
                <a:solidFill>
                  <a:srgbClr val="000000"/>
                </a:solidFill>
              </a:rPr>
              <a:t>perché scritto sul bando o detto </a:t>
            </a:r>
            <a:r>
              <a:rPr lang="it-IT" dirty="0" smtClean="0">
                <a:solidFill>
                  <a:srgbClr val="000000"/>
                </a:solidFill>
              </a:rPr>
              <a:t>dal cliente*</a:t>
            </a:r>
          </a:p>
          <a:p>
            <a:pPr>
              <a:buFont typeface="Arial" pitchFamily="34" charset="0"/>
              <a:buChar char="•"/>
            </a:pPr>
            <a:r>
              <a:rPr lang="it-IT" dirty="0" smtClean="0">
                <a:solidFill>
                  <a:srgbClr val="000000"/>
                </a:solidFill>
              </a:rPr>
              <a:t>Gestione </a:t>
            </a:r>
            <a:r>
              <a:rPr lang="it-IT" dirty="0" smtClean="0">
                <a:solidFill>
                  <a:srgbClr val="000000"/>
                </a:solidFill>
              </a:rPr>
              <a:t>della cauzione: chiedere perché*</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31274" y="476672"/>
            <a:ext cx="4596451" cy="830997"/>
          </a:xfrm>
          <a:prstGeom prst="rect">
            <a:avLst/>
          </a:prstGeom>
          <a:noFill/>
        </p:spPr>
        <p:txBody>
          <a:bodyPr wrap="none" rtlCol="0">
            <a:spAutoFit/>
          </a:bodyPr>
          <a:lstStyle/>
          <a:p>
            <a:pPr algn="ctr"/>
            <a:r>
              <a:rPr lang="it-IT" sz="2400" b="1" dirty="0" smtClean="0">
                <a:latin typeface="+mj-lt"/>
              </a:rPr>
              <a:t>Problemi nella gestione degli extra</a:t>
            </a:r>
          </a:p>
          <a:p>
            <a:pPr algn="ctr"/>
            <a:endParaRPr lang="it-IT" sz="2400" dirty="0">
              <a:latin typeface="+mj-lt"/>
            </a:endParaRPr>
          </a:p>
        </p:txBody>
      </p:sp>
    </p:spTree>
    <p:extLst>
      <p:ext uri="{BB962C8B-B14F-4D97-AF65-F5344CB8AC3E}">
        <p14:creationId xmlns:p14="http://schemas.microsoft.com/office/powerpoint/2010/main" val="1431001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24" y="1124744"/>
            <a:ext cx="8208912" cy="551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203848" y="692696"/>
            <a:ext cx="2694777"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Procediamo??</a:t>
            </a:r>
          </a:p>
          <a:p>
            <a:pPr algn="ctr"/>
            <a:endParaRPr lang="it-IT" dirty="0">
              <a:latin typeface="+mj-lt"/>
            </a:endParaRPr>
          </a:p>
        </p:txBody>
      </p:sp>
      <p:pic>
        <p:nvPicPr>
          <p:cNvPr id="2050" name="Picture 2" descr="C:\Users\Marko\Desktop\man-with-stop-sign-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4538242" y="1735430"/>
            <a:ext cx="864096" cy="523220"/>
          </a:xfrm>
          <a:prstGeom prst="rect">
            <a:avLst/>
          </a:prstGeom>
          <a:noFill/>
        </p:spPr>
        <p:txBody>
          <a:bodyPr wrap="square" rtlCol="0">
            <a:spAutoFit/>
          </a:bodyPr>
          <a:lstStyle/>
          <a:p>
            <a:r>
              <a:rPr lang="it-IT" sz="2800" b="1" dirty="0" smtClean="0"/>
              <a:t>No!</a:t>
            </a:r>
            <a:endParaRPr lang="it-IT" sz="2800" b="1" dirty="0"/>
          </a:p>
        </p:txBody>
      </p:sp>
      <p:sp>
        <p:nvSpPr>
          <p:cNvPr id="4" name="CasellaDiTesto 3"/>
          <p:cNvSpPr txBox="1"/>
          <p:nvPr/>
        </p:nvSpPr>
        <p:spPr>
          <a:xfrm>
            <a:off x="250424" y="3284984"/>
            <a:ext cx="8426031" cy="1692771"/>
          </a:xfrm>
          <a:prstGeom prst="rect">
            <a:avLst/>
          </a:prstGeom>
          <a:noFill/>
        </p:spPr>
        <p:txBody>
          <a:bodyPr wrap="square" rtlCol="0">
            <a:spAutoFit/>
          </a:bodyPr>
          <a:lstStyle/>
          <a:p>
            <a:r>
              <a:rPr lang="it-IT" sz="3200" b="1" dirty="0" smtClean="0"/>
              <a:t>C’è </a:t>
            </a:r>
            <a:r>
              <a:rPr lang="it-IT" sz="3200" b="1" dirty="0" smtClean="0"/>
              <a:t>un’ultima revisione da fare:</a:t>
            </a:r>
            <a:endParaRPr lang="it-IT" sz="3200" b="1" dirty="0"/>
          </a:p>
          <a:p>
            <a:endParaRPr lang="it-IT" sz="2400" dirty="0" smtClean="0"/>
          </a:p>
          <a:p>
            <a:r>
              <a:rPr lang="it-IT" sz="2400" dirty="0" smtClean="0"/>
              <a:t>rimozione di promemoria fattura e promemoria pagamento perché ….</a:t>
            </a:r>
            <a:endParaRPr lang="it-IT" sz="2400" dirty="0" smtClean="0"/>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460</TotalTime>
  <Words>226</Words>
  <Application>Microsoft Office PowerPoint</Application>
  <PresentationFormat>Presentazione su schermo (4:3)</PresentationFormat>
  <Paragraphs>64</Paragraphs>
  <Slides>15</Slides>
  <Notes>3</Notes>
  <HiddenSlides>1</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Equinozio</vt:lpstr>
      <vt:lpstr>Presentazione standard di PowerPoint</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32</cp:revision>
  <dcterms:created xsi:type="dcterms:W3CDTF">2012-12-23T12:37:08Z</dcterms:created>
  <dcterms:modified xsi:type="dcterms:W3CDTF">2012-12-30T18:06:03Z</dcterms:modified>
</cp:coreProperties>
</file>