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9" r:id="rId2"/>
    <p:sldId id="267" r:id="rId3"/>
    <p:sldId id="260" r:id="rId4"/>
    <p:sldId id="264" r:id="rId5"/>
    <p:sldId id="261" r:id="rId6"/>
    <p:sldId id="265" r:id="rId7"/>
    <p:sldId id="262" r:id="rId8"/>
    <p:sldId id="266" r:id="rId9"/>
    <p:sldId id="263" r:id="rId10"/>
    <p:sldId id="268" r:id="rId11"/>
    <p:sldId id="272" r:id="rId12"/>
    <p:sldId id="275" r:id="rId13"/>
    <p:sldId id="271" r:id="rId14"/>
    <p:sldId id="273" r:id="rId15"/>
    <p:sldId id="274" r:id="rId16"/>
    <p:sldId id="269" r:id="rId17"/>
    <p:sldId id="270" r:id="rId18"/>
    <p:sldId id="276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04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  <a:endParaRPr lang="it-IT" dirty="0" smtClean="0"/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  <a:endParaRPr lang="it-IT" dirty="0" smtClean="0"/>
          </a:p>
          <a:p>
            <a:r>
              <a:rPr lang="it-IT" dirty="0" smtClean="0"/>
              <a:t>Trasformazioni e Generalizzazioni</a:t>
            </a:r>
            <a:endParaRPr lang="it-IT" dirty="0" smtClean="0"/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</a:t>
            </a:r>
            <a:r>
              <a:rPr lang="it-IT" sz="2800" b="1" dirty="0" smtClean="0">
                <a:latin typeface="+mj-lt"/>
              </a:rPr>
              <a:t>versione RAD 1.0 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</a:t>
            </a:r>
            <a:r>
              <a:rPr lang="it-IT" sz="2800" b="1" dirty="0" smtClean="0">
                <a:latin typeface="+mj-lt"/>
              </a:rPr>
              <a:t>versione RAD 2.0 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</a:t>
            </a:r>
            <a:r>
              <a:rPr lang="it-IT" sz="2800" b="1" dirty="0" smtClean="0">
                <a:latin typeface="+mj-lt"/>
              </a:rPr>
              <a:t>versione RAD 4.0 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0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</a:t>
            </a:r>
            <a:r>
              <a:rPr lang="it-IT" sz="4800" b="1" dirty="0" err="1" smtClean="0">
                <a:latin typeface="+mj-lt"/>
              </a:rPr>
              <a:t>silo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</a:t>
            </a:r>
            <a:r>
              <a:rPr lang="it-IT" dirty="0" smtClean="0"/>
              <a:t>aspettative </a:t>
            </a:r>
            <a:endParaRPr lang="it-IT" dirty="0" smtClean="0"/>
          </a:p>
          <a:p>
            <a:pPr lvl="1"/>
            <a:r>
              <a:rPr lang="it-IT" dirty="0" smtClean="0"/>
              <a:t>Familiarità</a:t>
            </a:r>
            <a:endParaRPr lang="it-IT" dirty="0" smtClean="0"/>
          </a:p>
          <a:p>
            <a:r>
              <a:rPr lang="it-IT" dirty="0" smtClean="0"/>
              <a:t>Struttura aziendale</a:t>
            </a:r>
            <a:endParaRPr lang="it-IT" dirty="0" smtClean="0"/>
          </a:p>
          <a:p>
            <a:pPr lvl="1"/>
            <a:r>
              <a:rPr lang="it-IT" dirty="0" smtClean="0"/>
              <a:t>Nessuna Variazione</a:t>
            </a:r>
            <a:endParaRPr lang="it-IT" dirty="0" smtClean="0"/>
          </a:p>
          <a:p>
            <a:pPr lvl="1"/>
            <a:r>
              <a:rPr lang="it-IT" dirty="0" smtClean="0"/>
              <a:t>Ingrato ai processi già noti</a:t>
            </a:r>
            <a:endParaRPr lang="it-IT" dirty="0" smtClean="0"/>
          </a:p>
          <a:p>
            <a:r>
              <a:rPr lang="it-IT" dirty="0" smtClean="0"/>
              <a:t>Documentazione Solida</a:t>
            </a:r>
            <a:endParaRPr lang="it-IT" dirty="0" smtClean="0"/>
          </a:p>
          <a:p>
            <a:pPr lvl="1"/>
            <a:r>
              <a:rPr lang="it-IT" dirty="0" smtClean="0"/>
              <a:t>Raffinata (revisionata)</a:t>
            </a:r>
            <a:endParaRPr lang="it-IT" dirty="0" smtClean="0"/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  <a:endParaRPr lang="it-IT" dirty="0" smtClean="0"/>
          </a:p>
          <a:p>
            <a:pPr lvl="1"/>
            <a:r>
              <a:rPr lang="it-IT" dirty="0" smtClean="0"/>
              <a:t>Stessi processi, con maggiore velocità ed efficienza </a:t>
            </a:r>
            <a:endParaRPr lang="it-IT" dirty="0" smtClean="0"/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579</TotalTime>
  <Words>686</Words>
  <Application>Microsoft Office PowerPoint</Application>
  <PresentationFormat>Presentazione su schermo (4:3)</PresentationFormat>
  <Paragraphs>170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Ferdinando</cp:lastModifiedBy>
  <cp:revision>87</cp:revision>
  <dcterms:created xsi:type="dcterms:W3CDTF">2012-12-23T12:37:08Z</dcterms:created>
  <dcterms:modified xsi:type="dcterms:W3CDTF">2012-12-30T11:11:32Z</dcterms:modified>
</cp:coreProperties>
</file>