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80" r:id="rId2"/>
    <p:sldId id="281" r:id="rId3"/>
    <p:sldId id="282" r:id="rId4"/>
    <p:sldId id="283" r:id="rId5"/>
    <p:sldId id="286" r:id="rId6"/>
    <p:sldId id="289" r:id="rId7"/>
    <p:sldId id="290" r:id="rId8"/>
    <p:sldId id="291" r:id="rId9"/>
    <p:sldId id="287" r:id="rId10"/>
    <p:sldId id="288" r:id="rId11"/>
    <p:sldId id="293" r:id="rId12"/>
    <p:sldId id="294" r:id="rId13"/>
    <p:sldId id="296" r:id="rId14"/>
    <p:sldId id="297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5" autoAdjust="0"/>
    <p:restoredTop sz="94660"/>
  </p:normalViewPr>
  <p:slideViewPr>
    <p:cSldViewPr>
      <p:cViewPr varScale="1">
        <p:scale>
          <a:sx n="44" d="100"/>
          <a:sy n="44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  <p:pic>
        <p:nvPicPr>
          <p:cNvPr id="3074" name="Picture 2" descr="C:\Documents and Settings\Frank\Desktop\email-marke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071546"/>
            <a:ext cx="2683426" cy="2258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 usarlo?</a:t>
            </a:r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Abbiamo usato </a:t>
            </a:r>
            <a:r>
              <a:rPr lang="it-IT" sz="2800" dirty="0" err="1" smtClean="0"/>
              <a:t>Junit</a:t>
            </a:r>
            <a:r>
              <a:rPr lang="it-IT" sz="2800" dirty="0" smtClean="0"/>
              <a:t> per fare i test di unità su ogni classe.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Cosa fa?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 err="1" smtClean="0"/>
              <a:t>junit</a:t>
            </a:r>
            <a:r>
              <a:rPr lang="it-IT" sz="2800" dirty="0" smtClean="0"/>
              <a:t> test non è altro che un insieme di diversi metodi che vanno a verificare gli input della classe presa in esame.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8194" name="Picture 2" descr="C:\Documents and Settings\Frank\Desktop\omino_di_pon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4429132"/>
            <a:ext cx="2143116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Pro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Facilità il </a:t>
            </a:r>
            <a:r>
              <a:rPr lang="it-IT" sz="2800" dirty="0" err="1" smtClean="0"/>
              <a:t>testing</a:t>
            </a:r>
            <a:r>
              <a:rPr lang="it-IT" sz="2800" dirty="0" smtClean="0"/>
              <a:t>, permette di capire subito, quali dei vari metodi riscontra problemi sia di tipo semantico che sintattico.</a:t>
            </a: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Evita di scrivere test complicati, che a loro volta verrebbero modificati  più e più volte.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9218" name="Picture 2" descr="C:\Documents and Settings\Frank\Desktop\omin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0504" y="857232"/>
            <a:ext cx="1953496" cy="2249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Contro</a:t>
            </a:r>
          </a:p>
          <a:p>
            <a:pPr>
              <a:lnSpc>
                <a:spcPct val="100000"/>
              </a:lnSpc>
              <a:buSzPct val="95000"/>
            </a:pPr>
            <a:endParaRPr lang="it-IT" sz="3200" b="1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L’unico contro  che abbiamo riscontrato è un approccio un po’ ostile.</a:t>
            </a: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Ma grazie al supporto dei nostri PM, in fine è stato utile e piacevole utilizzare </a:t>
            </a:r>
            <a:r>
              <a:rPr lang="it-IT" sz="2800" dirty="0" err="1" smtClean="0"/>
              <a:t>Junit</a:t>
            </a:r>
            <a:r>
              <a:rPr lang="it-IT" sz="2800" smtClean="0"/>
              <a:t>.</a:t>
            </a:r>
            <a:endParaRPr lang="it-IT" sz="2800" dirty="0" smtClean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/>
          </a:p>
        </p:txBody>
      </p:sp>
      <p:pic>
        <p:nvPicPr>
          <p:cNvPr id="4098" name="Picture 2" descr="C:\Documents and Settings\Frank\Desktop\7005564-scelta-della-giusta-direzione-illustrazione-di-rendering-3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929066"/>
            <a:ext cx="3513151" cy="2634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componente </a:t>
            </a:r>
            <a:r>
              <a:rPr lang="it-IT" sz="3200" dirty="0" err="1" smtClean="0">
                <a:solidFill>
                  <a:srgbClr val="000000"/>
                </a:solidFill>
                <a:latin typeface="Calibri"/>
              </a:rPr>
              <a:t>off-the-shelf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071538" y="714356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122" name="Picture 2" descr="\\vmware-host\Shared Folders\Scrivania\icona_omino_punto_interrogativ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28586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13" name="Connettore 4 12"/>
          <p:cNvCxnSpPr/>
          <p:nvPr/>
        </p:nvCxnSpPr>
        <p:spPr>
          <a:xfrm>
            <a:off x="2786050" y="2285992"/>
            <a:ext cx="2643206" cy="157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429256" y="3429000"/>
            <a:ext cx="305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control</a:t>
            </a:r>
            <a:r>
              <a:rPr lang="it-IT" dirty="0" smtClean="0"/>
              <a:t> si occupa di inviare   </a:t>
            </a:r>
          </a:p>
          <a:p>
            <a:r>
              <a:rPr lang="it-IT" dirty="0" smtClean="0"/>
              <a:t>Oggetti Messaggio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7" name="Connettore 4 6"/>
          <p:cNvCxnSpPr>
            <a:endCxn id="8" idx="0"/>
          </p:cNvCxnSpPr>
          <p:nvPr/>
        </p:nvCxnSpPr>
        <p:spPr>
          <a:xfrm>
            <a:off x="5572132" y="2714620"/>
            <a:ext cx="1420854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29256" y="3786190"/>
            <a:ext cx="312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L’interfaccia Messaggio serve a </a:t>
            </a:r>
          </a:p>
          <a:p>
            <a:r>
              <a:rPr lang="it-IT" dirty="0" smtClean="0"/>
              <a:t>definire le varie Notifiche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9" name="Connettore 4 8"/>
          <p:cNvCxnSpPr/>
          <p:nvPr/>
        </p:nvCxnSpPr>
        <p:spPr>
          <a:xfrm>
            <a:off x="3929058" y="3713164"/>
            <a:ext cx="128588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286380" y="3643314"/>
            <a:ext cx="365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E’ la classe Astratta, che implementa </a:t>
            </a:r>
          </a:p>
          <a:p>
            <a:r>
              <a:rPr lang="it-IT" dirty="0" smtClean="0"/>
              <a:t>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0" y="4214818"/>
            <a:ext cx="9144000" cy="2500330"/>
          </a:xfrm>
          <a:prstGeom prst="ellipse">
            <a:avLst/>
          </a:prstGeom>
          <a:noFill/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4572000" y="378619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929322" y="3429000"/>
            <a:ext cx="28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Sono le varie notifiche che il </a:t>
            </a:r>
          </a:p>
          <a:p>
            <a:r>
              <a:rPr lang="it-IT" dirty="0" smtClean="0"/>
              <a:t>sistema </a:t>
            </a:r>
            <a:r>
              <a:rPr lang="it-IT" dirty="0" err="1" smtClean="0"/>
              <a:t>puòinviare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/>
          </a:p>
        </p:txBody>
      </p:sp>
      <p:pic>
        <p:nvPicPr>
          <p:cNvPr id="6146" name="Picture 2" descr="C:\Documents and Settings\Frank\Desktop\angolo-dell-omin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571612"/>
            <a:ext cx="2484041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1221</TotalTime>
  <Words>419</Words>
  <Application>Microsoft Macintosh PowerPoint</Application>
  <PresentationFormat>Presentazione su schermo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Frank</cp:lastModifiedBy>
  <cp:revision>103</cp:revision>
  <dcterms:created xsi:type="dcterms:W3CDTF">2012-12-23T12:37:08Z</dcterms:created>
  <dcterms:modified xsi:type="dcterms:W3CDTF">2013-01-03T19:46:25Z</dcterms:modified>
</cp:coreProperties>
</file>