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80" r:id="rId2"/>
    <p:sldId id="281" r:id="rId3"/>
    <p:sldId id="282" r:id="rId4"/>
    <p:sldId id="283" r:id="rId5"/>
    <p:sldId id="284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5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è una funzionalità interna al nostro </a:t>
            </a:r>
            <a:r>
              <a:rPr lang="it-IT" sz="2800" dirty="0" err="1">
                <a:solidFill>
                  <a:srgbClr val="000000"/>
                </a:solidFill>
                <a:latin typeface="Calibri"/>
              </a:rPr>
              <a:t>sitema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 che permette di inviare, brevi messaggi di notifiche agli utenti che porto a termine iterazioni con il nostro sistema: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TIPI DI NOTIFICHE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Fra le varie notifiche che il sistema invia possiamo trovare notifiche di :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 b="1">
                <a:solidFill>
                  <a:srgbClr val="000000"/>
                </a:solidFill>
                <a:latin typeface="Calibri"/>
              </a:rPr>
              <a:t>Composizione classe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, manda una notifica al responsabile delle classi, con un link in cui quest'ultimo l'approverà.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 b="1">
                <a:solidFill>
                  <a:srgbClr val="000000"/>
                </a:solidFill>
                <a:latin typeface="Calibri"/>
              </a:rPr>
              <a:t>Evento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,manda una notifica tutte le email presenti nel campo CC dell'evento, con data ora e luogo dell'evento.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…..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 b="1">
                <a:solidFill>
                  <a:srgbClr val="000000"/>
                </a:solidFill>
                <a:latin typeface="Calibri"/>
              </a:rPr>
              <a:t>Licenziamento,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manda una notifica al diretto interessato</a:t>
            </a:r>
            <a:r>
              <a:rPr lang="it-IT" sz="2800" b="1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 b="1">
                <a:solidFill>
                  <a:srgbClr val="000000"/>
                </a:solidFill>
                <a:latin typeface="Calibri"/>
              </a:rPr>
              <a:t>Registrazione,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alla fine della registrazione il sistema invia un email con le credenziali appena inserite</a:t>
            </a:r>
            <a:r>
              <a:rPr lang="it-IT" sz="2800" b="1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47" name="TextShape 3"/>
          <p:cNvSpPr txBox="1"/>
          <p:nvPr/>
        </p:nvSpPr>
        <p:spPr>
          <a:xfrm>
            <a:off x="1742040" y="792000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TIPI DI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>
                <a:solidFill>
                  <a:srgbClr val="000000"/>
                </a:solidFill>
                <a:latin typeface="Calibri"/>
              </a:rPr>
              <a:t>(continua)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Per dar vita a questa funzionalità abbiamo usato </a:t>
            </a:r>
            <a:r>
              <a:rPr lang="it-IT" sz="2800" b="1">
                <a:solidFill>
                  <a:srgbClr val="000000"/>
                </a:solidFill>
                <a:latin typeface="Calibri"/>
              </a:rPr>
              <a:t>JAVAMAIL(è un api della Sun)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e l'abbiamo integrata nel nostro sistema tramite il design pattern BRIDGE.</a:t>
            </a:r>
            <a:endParaRPr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631</TotalTime>
  <Words>143</Words>
  <Application>Microsoft Office PowerPoint</Application>
  <PresentationFormat>Presentazione su schermo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Equinozio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68</cp:revision>
  <dcterms:created xsi:type="dcterms:W3CDTF">2012-12-23T12:37:08Z</dcterms:created>
  <dcterms:modified xsi:type="dcterms:W3CDTF">2012-12-29T18:58:21Z</dcterms:modified>
</cp:coreProperties>
</file>