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69" r:id="rId4"/>
    <p:sldId id="266" r:id="rId5"/>
    <p:sldId id="263" r:id="rId6"/>
    <p:sldId id="273" r:id="rId7"/>
    <p:sldId id="267" r:id="rId8"/>
    <p:sldId id="270" r:id="rId9"/>
    <p:sldId id="274" r:id="rId10"/>
    <p:sldId id="262" r:id="rId11"/>
    <p:sldId id="261" r:id="rId12"/>
    <p:sldId id="264" r:id="rId13"/>
    <p:sldId id="260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30/12/2012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78942"/>
              </p:ext>
            </p:extLst>
          </p:nvPr>
        </p:nvGraphicFramePr>
        <p:xfrm>
          <a:off x="29313" y="5042215"/>
          <a:ext cx="205172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</a:t>
                      </a:r>
                      <a:r>
                        <a:rPr lang="it-IT" sz="1400" baseline="0" dirty="0" smtClean="0">
                          <a:effectLst/>
                        </a:rPr>
                        <a:t> Parisi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1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ko\Desktop\UC 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919155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438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47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14701" y="476672"/>
            <a:ext cx="302954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Pagamenti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funzionali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79512" y="1772816"/>
            <a:ext cx="88465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b="1" dirty="0" smtClean="0"/>
              <a:t>RF_M_1  </a:t>
            </a:r>
            <a:r>
              <a:rPr lang="it-IT" b="1" dirty="0"/>
              <a:t>lo</a:t>
            </a:r>
            <a:r>
              <a:rPr lang="it-IT" dirty="0"/>
              <a:t> </a:t>
            </a:r>
            <a:r>
              <a:rPr lang="it-IT" b="1" dirty="0"/>
              <a:t>stato dei pagamenti delle rette previste</a:t>
            </a:r>
            <a:endParaRPr lang="it-IT" dirty="0"/>
          </a:p>
          <a:p>
            <a:pPr lvl="1"/>
            <a:endParaRPr lang="it-IT" b="1" dirty="0" smtClean="0"/>
          </a:p>
          <a:p>
            <a:pPr lvl="1"/>
            <a:r>
              <a:rPr lang="it-IT" b="1" dirty="0" smtClean="0"/>
              <a:t>RF_M_1.1	</a:t>
            </a:r>
            <a:r>
              <a:rPr lang="it-IT" dirty="0" smtClean="0"/>
              <a:t>Possono </a:t>
            </a:r>
            <a:r>
              <a:rPr lang="it-IT" dirty="0"/>
              <a:t>essere visionati tutti gli iscritti che non hanno ancora </a:t>
            </a:r>
            <a:endParaRPr lang="it-IT" dirty="0" smtClean="0"/>
          </a:p>
          <a:p>
            <a:pPr lvl="1"/>
            <a:r>
              <a:rPr lang="it-IT" dirty="0" smtClean="0"/>
              <a:t>		provveduto </a:t>
            </a:r>
            <a:r>
              <a:rPr lang="it-IT" dirty="0"/>
              <a:t>al pagamento con </a:t>
            </a:r>
            <a:r>
              <a:rPr lang="it-IT" dirty="0" smtClean="0"/>
              <a:t>l'eventualità di aggiunta di una </a:t>
            </a:r>
          </a:p>
          <a:p>
            <a:pPr lvl="1"/>
            <a:r>
              <a:rPr lang="it-IT" dirty="0"/>
              <a:t>	</a:t>
            </a:r>
            <a:r>
              <a:rPr lang="it-IT" dirty="0" smtClean="0"/>
              <a:t>	mail di promemoria;</a:t>
            </a:r>
          </a:p>
          <a:p>
            <a:endParaRPr lang="it-IT" dirty="0"/>
          </a:p>
          <a:p>
            <a:pPr lvl="1"/>
            <a:r>
              <a:rPr lang="it-IT" b="1" dirty="0" smtClean="0"/>
              <a:t>RF_M_1.2	</a:t>
            </a:r>
            <a:r>
              <a:rPr lang="it-IT" dirty="0" smtClean="0"/>
              <a:t>Possibilità </a:t>
            </a:r>
            <a:r>
              <a:rPr lang="it-IT" dirty="0"/>
              <a:t>di fatturare i pagamenti mensili con </a:t>
            </a:r>
            <a:r>
              <a:rPr lang="it-IT" dirty="0" smtClean="0"/>
              <a:t>l'eventualità di </a:t>
            </a:r>
          </a:p>
          <a:p>
            <a:pPr lvl="1"/>
            <a:r>
              <a:rPr lang="it-IT" dirty="0"/>
              <a:t>	</a:t>
            </a:r>
            <a:r>
              <a:rPr lang="it-IT" dirty="0" smtClean="0"/>
              <a:t>	aggiunta di una mail di promemoria;</a:t>
            </a:r>
          </a:p>
          <a:p>
            <a:endParaRPr lang="it-IT" dirty="0"/>
          </a:p>
          <a:p>
            <a:pPr lvl="1"/>
            <a:r>
              <a:rPr lang="it-IT" b="1" dirty="0" smtClean="0"/>
              <a:t>RF_M_1.3	</a:t>
            </a:r>
            <a:r>
              <a:rPr lang="it-IT" dirty="0" smtClean="0"/>
              <a:t>I </a:t>
            </a:r>
            <a:r>
              <a:rPr lang="it-IT" dirty="0"/>
              <a:t>Genitori possono </a:t>
            </a:r>
            <a:r>
              <a:rPr lang="it-IT" dirty="0" smtClean="0"/>
              <a:t>visionare lo storico dei pagamenti effettuati;</a:t>
            </a:r>
          </a:p>
          <a:p>
            <a:endParaRPr lang="it-IT" dirty="0"/>
          </a:p>
          <a:p>
            <a:pPr lvl="1"/>
            <a:r>
              <a:rPr lang="it-IT" b="1" dirty="0" smtClean="0"/>
              <a:t>RF_M_1.4	</a:t>
            </a:r>
            <a:r>
              <a:rPr lang="it-IT" dirty="0"/>
              <a:t>A</a:t>
            </a:r>
            <a:r>
              <a:rPr lang="it-IT" dirty="0" smtClean="0"/>
              <a:t>utomatizzare </a:t>
            </a:r>
            <a:r>
              <a:rPr lang="it-IT" dirty="0"/>
              <a:t>la gestione delle rette per il servizio </a:t>
            </a:r>
            <a:r>
              <a:rPr lang="it-IT" dirty="0" smtClean="0"/>
              <a:t>e permettere </a:t>
            </a:r>
          </a:p>
          <a:p>
            <a:pPr lvl="1"/>
            <a:r>
              <a:rPr lang="it-IT" dirty="0"/>
              <a:t>	</a:t>
            </a:r>
            <a:r>
              <a:rPr lang="it-IT" dirty="0" smtClean="0"/>
              <a:t>	la personalizzazione delle rette da parte del direttore dell'asilo</a:t>
            </a:r>
          </a:p>
          <a:p>
            <a:endParaRPr lang="it-IT" dirty="0"/>
          </a:p>
          <a:p>
            <a:pPr lvl="1"/>
            <a:r>
              <a:rPr lang="it-IT" b="1" dirty="0" smtClean="0"/>
              <a:t>RF_M_1.5	</a:t>
            </a:r>
            <a:r>
              <a:rPr lang="it-IT" dirty="0" smtClean="0"/>
              <a:t>Possibilità </a:t>
            </a:r>
            <a:r>
              <a:rPr lang="it-IT" dirty="0"/>
              <a:t>di modificare manualmente la registrazione di un pagamento; 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32158" y="2384435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</a:t>
            </a:r>
            <a:r>
              <a:rPr lang="en-US" dirty="0" err="1" smtClean="0">
                <a:solidFill>
                  <a:srgbClr val="000000"/>
                </a:solidFill>
              </a:rPr>
              <a:t>impatto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19308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043608" y="5085184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Capire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cosa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cliente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vuole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0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50576" y="787214"/>
            <a:ext cx="355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Team M vs </a:t>
            </a:r>
            <a:r>
              <a:rPr lang="it-IT" sz="3600" b="1" dirty="0" smtClean="0">
                <a:latin typeface="+mj-lt"/>
              </a:rPr>
              <a:t>Bando</a:t>
            </a:r>
            <a:endParaRPr lang="it-IT" sz="3600" b="1" dirty="0" smtClean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384435"/>
            <a:ext cx="6328074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troppo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chiaro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73258" y="4365104"/>
            <a:ext cx="632807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err="1" smtClean="0">
                <a:solidFill>
                  <a:srgbClr val="000000"/>
                </a:solidFill>
              </a:rPr>
              <a:t>Soluzione</a:t>
            </a:r>
            <a:r>
              <a:rPr lang="en-US" b="1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in </a:t>
            </a:r>
            <a:r>
              <a:rPr lang="en-US" dirty="0" err="1" smtClean="0">
                <a:solidFill>
                  <a:srgbClr val="000000"/>
                </a:solidFill>
              </a:rPr>
              <a:t>modo</a:t>
            </a:r>
            <a:r>
              <a:rPr lang="en-US" dirty="0" smtClean="0">
                <a:solidFill>
                  <a:srgbClr val="000000"/>
                </a:solidFill>
              </a:rPr>
              <a:t>       molto </a:t>
            </a:r>
            <a:r>
              <a:rPr lang="en-US" dirty="0" err="1" smtClean="0">
                <a:solidFill>
                  <a:srgbClr val="000000"/>
                </a:solidFill>
              </a:rPr>
              <a:t>semplice</a:t>
            </a:r>
            <a:r>
              <a:rPr lang="en-US" dirty="0" smtClean="0">
                <a:solidFill>
                  <a:srgbClr val="000000"/>
                </a:solidFill>
              </a:rPr>
              <a:t> o </a:t>
            </a:r>
            <a:r>
              <a:rPr lang="en-US" dirty="0" err="1" smtClean="0">
                <a:solidFill>
                  <a:srgbClr val="000000"/>
                </a:solidFill>
              </a:rPr>
              <a:t>tipo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parlare</a:t>
            </a:r>
            <a:r>
              <a:rPr lang="en-US" dirty="0" smtClean="0">
                <a:solidFill>
                  <a:srgbClr val="000000"/>
                </a:solidFill>
              </a:rPr>
              <a:t> col </a:t>
            </a:r>
            <a:r>
              <a:rPr lang="en-US" dirty="0" err="1" smtClean="0">
                <a:solidFill>
                  <a:srgbClr val="000000"/>
                </a:solidFill>
              </a:rPr>
              <a:t>cliente</a:t>
            </a:r>
            <a:r>
              <a:rPr lang="en-US" dirty="0" smtClean="0">
                <a:solidFill>
                  <a:srgbClr val="000000"/>
                </a:solidFill>
              </a:rPr>
              <a:t>*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8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71391"/>
            <a:ext cx="8652711" cy="55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8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  <a:endParaRPr lang="it-IT" sz="3600" b="1" dirty="0" smtClean="0">
              <a:solidFill>
                <a:srgbClr val="000000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7441450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0000"/>
                </a:solidFill>
              </a:rPr>
              <a:t> Cosa non va: genitore non può pagare online ma deve pagare con bancomat allo sportello dell’asilo perché scritto sul bando o detto dal cliente*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  Gestione della cauzione: chiedere perché*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63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1274" y="476672"/>
            <a:ext cx="459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latin typeface="+mj-lt"/>
              </a:rPr>
              <a:t>Problemi nella gestione degli extra</a:t>
            </a:r>
          </a:p>
          <a:p>
            <a:pPr algn="ctr"/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100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7" name="Picture 9" descr="C:\Users\Marko\Desktop\Class_Diagram_Pagamenti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5724"/>
            <a:ext cx="8208912" cy="551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0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203848" y="692696"/>
            <a:ext cx="26947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Procediamo??</a:t>
            </a:r>
            <a:endParaRPr lang="it-IT" sz="32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man-with-stop-sign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836712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4538242" y="173543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No!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15616" y="400506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C’è da rivedere un’altra cosa:*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978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353</TotalTime>
  <Words>141</Words>
  <Application>Microsoft Office PowerPoint</Application>
  <PresentationFormat>Presentazione su schermo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Equinozio</vt:lpstr>
      <vt:lpstr>Presentazione standard di PowerPoint</vt:lpstr>
      <vt:lpstr>Presentazione standard di PowerPoint</vt:lpstr>
      <vt:lpstr>Gestione Pagamenti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Marko</cp:lastModifiedBy>
  <cp:revision>26</cp:revision>
  <dcterms:created xsi:type="dcterms:W3CDTF">2012-12-23T12:37:08Z</dcterms:created>
  <dcterms:modified xsi:type="dcterms:W3CDTF">2012-12-30T13:03:05Z</dcterms:modified>
</cp:coreProperties>
</file>