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8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Crash di sistema ridotti al minimo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90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49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352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9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97795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  <a:endParaRPr lang="it-IT" sz="4800" b="1" dirty="0" smtClean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125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</a:t>
            </a:r>
            <a:r>
              <a:rPr lang="it-IT" sz="4800" b="1" dirty="0" smtClean="0">
                <a:latin typeface="+mj-lt"/>
              </a:rPr>
              <a:t>Sottosistemi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</a:t>
            </a:r>
            <a:r>
              <a:rPr lang="it-IT" sz="4800" b="1" dirty="0" smtClean="0">
                <a:latin typeface="+mj-lt"/>
              </a:rPr>
              <a:t>Sottosistemi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5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139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524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8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8444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39568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</a:t>
                      </a: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  <a:endParaRPr kumimoji="0" lang="it-IT" sz="11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7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770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</p:txBody>
      </p:sp>
    </p:spTree>
    <p:extLst>
      <p:ext uri="{BB962C8B-B14F-4D97-AF65-F5344CB8AC3E}">
        <p14:creationId xmlns:p14="http://schemas.microsoft.com/office/powerpoint/2010/main" val="20406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74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273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</a:t>
            </a:r>
            <a:r>
              <a:rPr lang="it-IT" smtClean="0"/>
              <a:t>col modello</a:t>
            </a:r>
            <a:endParaRPr lang="it-IT" dirty="0" smtClean="0"/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2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Apprendimento facile ed immediato attraverso un’interfaccia web semplice ed intuitiva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30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21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</TotalTime>
  <Words>557</Words>
  <Application>Microsoft Macintosh PowerPoint</Application>
  <PresentationFormat>Presentazione su schermo (4:3)</PresentationFormat>
  <Paragraphs>114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Equinozio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Andrea</cp:lastModifiedBy>
  <cp:revision>17</cp:revision>
  <dcterms:created xsi:type="dcterms:W3CDTF">2012-12-23T12:37:08Z</dcterms:created>
  <dcterms:modified xsi:type="dcterms:W3CDTF">2012-12-29T12:05:19Z</dcterms:modified>
</cp:coreProperties>
</file>