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9" r:id="rId2"/>
    <p:sldId id="267" r:id="rId3"/>
    <p:sldId id="260" r:id="rId4"/>
    <p:sldId id="264" r:id="rId5"/>
    <p:sldId id="261" r:id="rId6"/>
    <p:sldId id="265" r:id="rId7"/>
    <p:sldId id="262" r:id="rId8"/>
    <p:sldId id="266" r:id="rId9"/>
    <p:sldId id="263" r:id="rId10"/>
    <p:sldId id="268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04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  <a:p>
            <a:r>
              <a:rPr lang="it-IT" dirty="0" smtClean="0"/>
              <a:t>-passare parola a barba</a:t>
            </a:r>
            <a:r>
              <a:rPr lang="it-IT" baseline="0" dirty="0" smtClean="0"/>
              <a:t> con collegamento di casi d’uso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83768" y="1886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59832" y="2996952"/>
            <a:ext cx="2736304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95536" y="3717032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Controllato Decentralizzato</a:t>
            </a:r>
          </a:p>
          <a:p>
            <a:pPr lvl="1"/>
            <a:r>
              <a:rPr lang="it-IT" dirty="0" smtClean="0"/>
              <a:t>Sottosistema Management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881336"/>
            <a:ext cx="6768752" cy="5976664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537</Words>
  <Application>Microsoft Office PowerPoint</Application>
  <PresentationFormat>Presentazione su schermo (4:3)</PresentationFormat>
  <Paragraphs>124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Ferdinando</cp:lastModifiedBy>
  <cp:revision>55</cp:revision>
  <dcterms:created xsi:type="dcterms:W3CDTF">2012-12-23T12:37:08Z</dcterms:created>
  <dcterms:modified xsi:type="dcterms:W3CDTF">2012-12-28T12:00:04Z</dcterms:modified>
</cp:coreProperties>
</file>