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317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75" r:id="rId96"/>
    <p:sldId id="373" r:id="rId97"/>
    <p:sldId id="374" r:id="rId9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96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02/01/2013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4143007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="" xmlns:p14="http://schemas.microsoft.com/office/powerpoint/2010/main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9383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="" xmlns:p14="http://schemas.microsoft.com/office/powerpoint/2010/main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="" xmlns:p14="http://schemas.microsoft.com/office/powerpoint/2010/main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51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="" xmlns:p14="http://schemas.microsoft.com/office/powerpoint/2010/main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="" xmlns:p14="http://schemas.microsoft.com/office/powerpoint/2010/main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="" xmlns:p14="http://schemas.microsoft.com/office/powerpoint/2010/main" val="42533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="" xmlns:p14="http://schemas.microsoft.com/office/powerpoint/2010/main" val="719158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="" xmlns:p14="http://schemas.microsoft.com/office/powerpoint/2010/main" val="37901592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</p:txBody>
      </p:sp>
    </p:spTree>
    <p:extLst>
      <p:ext uri="{BB962C8B-B14F-4D97-AF65-F5344CB8AC3E}">
        <p14:creationId xmlns="" xmlns:p14="http://schemas.microsoft.com/office/powerpoint/2010/main" val="560870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5184062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089945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</a:t>
            </a:r>
            <a:r>
              <a:rPr lang="it-IT" smtClean="0"/>
              <a:t>col modello</a:t>
            </a:r>
            <a:endParaRPr lang="it-IT" dirty="0" smtClean="0"/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273476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357830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Apprendimento facile ed immediato attraverso un’interfaccia web semplice ed intuitiva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52744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0318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Crash di sistema ridotti al minimo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82778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12585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498309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90993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="" xmlns:p14="http://schemas.microsoft.com/office/powerpoint/2010/main" val="1982603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866816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167458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98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66382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0446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21668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="" xmlns:p14="http://schemas.microsoft.com/office/powerpoint/2010/main" val="28095316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5223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4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298313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7797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farà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="" xmlns:p14="http://schemas.microsoft.com/office/powerpoint/2010/main" val="3452883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358147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>
              <a:buNone/>
            </a:pPr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 sviluppatori  scriveranno </a:t>
            </a:r>
            <a:r>
              <a:rPr lang="it-IT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 </a:t>
            </a:r>
          </a:p>
        </p:txBody>
      </p:sp>
    </p:spTree>
    <p:extLst>
      <p:ext uri="{BB962C8B-B14F-4D97-AF65-F5344CB8AC3E}">
        <p14:creationId xmlns="" xmlns:p14="http://schemas.microsoft.com/office/powerpoint/2010/main" val="1827848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6167316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="" xmlns:p14="http://schemas.microsoft.com/office/powerpoint/2010/main" val="2912892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="" xmlns:p14="http://schemas.microsoft.com/office/powerpoint/2010/main" val="462729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171710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ManagerDB</a:t>
            </a:r>
            <a:r>
              <a:rPr lang="it-IT" dirty="0" smtClean="0"/>
              <a:t>: è l'interfaccia che contiene i metodi che si useranno per gestire una qualunque tabella del database. Nel nostro caso vi è un'unica classe(Tabella) che implementa </a:t>
            </a:r>
            <a:r>
              <a:rPr lang="it-IT" i="1" dirty="0" err="1" smtClean="0"/>
              <a:t>ManagerDB</a:t>
            </a:r>
            <a:r>
              <a:rPr lang="it-IT" dirty="0" smtClean="0"/>
              <a:t>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</p:txBody>
      </p:sp>
    </p:spTree>
    <p:extLst>
      <p:ext uri="{BB962C8B-B14F-4D97-AF65-F5344CB8AC3E}">
        <p14:creationId xmlns="" xmlns:p14="http://schemas.microsoft.com/office/powerpoint/2010/main" val="309719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955904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1140837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477475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776831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9633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68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3266999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="" xmlns:p14="http://schemas.microsoft.com/office/powerpoint/2010/main" val="173788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4068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6886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2029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748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58022" y="476672"/>
            <a:ext cx="334290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="" xmlns:p14="http://schemas.microsoft.com/office/powerpoint/2010/main" val="113025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="" xmlns:p14="http://schemas.microsoft.com/office/powerpoint/2010/main" val="373457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1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67840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983282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="" xmlns:p14="http://schemas.microsoft.com/office/powerpoint/2010/main" val="4266361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6293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272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6574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Applications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 in genere</a:t>
            </a:r>
          </a:p>
          <a:p>
            <a:pPr lvl="1"/>
            <a:r>
              <a:rPr lang="it-IT" dirty="0" smtClean="0"/>
              <a:t>Inviare mail di notifica dopo la creazione di un account</a:t>
            </a:r>
          </a:p>
          <a:p>
            <a:pPr lvl="1"/>
            <a:r>
              <a:rPr lang="it-IT" dirty="0" smtClean="0"/>
              <a:t>Inviare mail di notifica dopo un licenziamento</a:t>
            </a:r>
          </a:p>
          <a:p>
            <a:pPr lvl="1"/>
            <a:r>
              <a:rPr lang="it-IT" dirty="0" smtClean="0"/>
              <a:t>Inviare mail di notifica per comunicare un evento</a:t>
            </a:r>
          </a:p>
          <a:p>
            <a:pPr lvl="1"/>
            <a:r>
              <a:rPr lang="it-IT" dirty="0" smtClean="0"/>
              <a:t>Altro …</a:t>
            </a:r>
          </a:p>
        </p:txBody>
      </p:sp>
    </p:spTree>
    <p:extLst>
      <p:ext uri="{BB962C8B-B14F-4D97-AF65-F5344CB8AC3E}">
        <p14:creationId xmlns="" xmlns:p14="http://schemas.microsoft.com/office/powerpoint/2010/main" val="33039208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</p:spTree>
    <p:extLst>
      <p:ext uri="{BB962C8B-B14F-4D97-AF65-F5344CB8AC3E}">
        <p14:creationId xmlns="" xmlns:p14="http://schemas.microsoft.com/office/powerpoint/2010/main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="" xmlns:p14="http://schemas.microsoft.com/office/powerpoint/2010/main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2978215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="" xmlns:p14="http://schemas.microsoft.com/office/powerpoint/2010/main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27468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564990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3748041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3012</Words>
  <Application>Microsoft Macintosh PowerPoint</Application>
  <PresentationFormat>Presentazione su schermo (4:3)</PresentationFormat>
  <Paragraphs>610</Paragraphs>
  <Slides>97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98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  <vt:lpstr>Diapositiva 96</vt:lpstr>
      <vt:lpstr>Diapositiva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Angelo</cp:lastModifiedBy>
  <cp:revision>33</cp:revision>
  <dcterms:created xsi:type="dcterms:W3CDTF">2012-12-23T12:37:08Z</dcterms:created>
  <dcterms:modified xsi:type="dcterms:W3CDTF">2013-01-02T14:43:58Z</dcterms:modified>
</cp:coreProperties>
</file>