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29313" y="5042215"/>
          <a:ext cx="2051720" cy="18157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67542" y="476672"/>
            <a:ext cx="192386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Titolo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Sotto Titolo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Primo livello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Testo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48064" y="2204864"/>
            <a:ext cx="3695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Copia incollare le due caselle di testo </a:t>
            </a:r>
          </a:p>
          <a:p>
            <a:r>
              <a:rPr lang="it-IT" dirty="0" smtClean="0"/>
              <a:t>A sinistra per inserire testo e indici </a:t>
            </a:r>
          </a:p>
          <a:p>
            <a:r>
              <a:rPr lang="it-IT" dirty="0" smtClean="0"/>
              <a:t>(il formato per queste caselle è già</a:t>
            </a:r>
          </a:p>
          <a:p>
            <a:r>
              <a:rPr lang="it-IT" dirty="0" smtClean="0"/>
              <a:t> selezionato</a:t>
            </a:r>
          </a:p>
          <a:p>
            <a:r>
              <a:rPr lang="it-IT" dirty="0" smtClean="0"/>
              <a:t>Come da </a:t>
            </a:r>
            <a:r>
              <a:rPr lang="it-IT" dirty="0" err="1" smtClean="0"/>
              <a:t>template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56</Words>
  <Application>Microsoft Office PowerPoint</Application>
  <PresentationFormat>Presentazione su schermo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Equinozio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Lindig</cp:lastModifiedBy>
  <cp:revision>8</cp:revision>
  <dcterms:created xsi:type="dcterms:W3CDTF">2012-12-23T12:37:08Z</dcterms:created>
  <dcterms:modified xsi:type="dcterms:W3CDTF">2012-12-23T14:10:24Z</dcterms:modified>
</cp:coreProperties>
</file>