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9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317" r:id="rId71"/>
    <p:sldId id="376" r:id="rId72"/>
    <p:sldId id="377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385" r:id="rId81"/>
    <p:sldId id="386" r:id="rId82"/>
    <p:sldId id="387" r:id="rId83"/>
    <p:sldId id="388" r:id="rId84"/>
    <p:sldId id="389" r:id="rId85"/>
    <p:sldId id="390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75" r:id="rId96"/>
    <p:sldId id="373" r:id="rId97"/>
    <p:sldId id="374" r:id="rId9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96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97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4143007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Complessità sempre maggiore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="" xmlns:p14="http://schemas.microsoft.com/office/powerpoint/2010/main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938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="" xmlns:p14="http://schemas.microsoft.com/office/powerpoint/2010/main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="" xmlns:p14="http://schemas.microsoft.com/office/powerpoint/2010/main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="" xmlns:p14="http://schemas.microsoft.com/office/powerpoint/2010/main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514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="" xmlns:p14="http://schemas.microsoft.com/office/powerpoint/2010/main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="" xmlns:p14="http://schemas.microsoft.com/office/powerpoint/2010/main" val="42533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="" xmlns:p14="http://schemas.microsoft.com/office/powerpoint/2010/main" val="7191586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="" xmlns:p14="http://schemas.microsoft.com/office/powerpoint/2010/main" val="3790159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</p:txBody>
      </p:sp>
    </p:spTree>
    <p:extLst>
      <p:ext uri="{BB962C8B-B14F-4D97-AF65-F5344CB8AC3E}">
        <p14:creationId xmlns="" xmlns:p14="http://schemas.microsoft.com/office/powerpoint/2010/main" val="5608703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18406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089945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</a:t>
            </a:r>
            <a:r>
              <a:rPr lang="it-IT" smtClean="0"/>
              <a:t>col modello</a:t>
            </a:r>
            <a:endParaRPr lang="it-IT" dirty="0" smtClean="0"/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2734766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35783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Apprendimento facile ed immediato attraverso un’interfaccia web semplice ed intuitiva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952744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8203181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Crash di sistema ridotti al minimo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8277832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112585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498309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909934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="" xmlns:p14="http://schemas.microsoft.com/office/powerpoint/2010/main" val="1982603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6681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167458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984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66382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0446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216681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2809531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5223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30443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6298313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7797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smtClean="0"/>
              <a:t>che </a:t>
            </a:r>
            <a:r>
              <a:rPr lang="it-IT" smtClean="0"/>
              <a:t>fa </a:t>
            </a:r>
            <a:r>
              <a:rPr lang="it-IT" dirty="0" smtClean="0"/>
              <a:t>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</p:spTree>
    <p:extLst>
      <p:ext uri="{BB962C8B-B14F-4D97-AF65-F5344CB8AC3E}">
        <p14:creationId xmlns="" xmlns:p14="http://schemas.microsoft.com/office/powerpoint/2010/main" val="34528833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58147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>
              <a:buNone/>
            </a:pPr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 sviluppatori  scriveranno </a:t>
            </a:r>
            <a:r>
              <a:rPr lang="it-IT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 </a:t>
            </a:r>
          </a:p>
        </p:txBody>
      </p:sp>
    </p:spTree>
    <p:extLst>
      <p:ext uri="{BB962C8B-B14F-4D97-AF65-F5344CB8AC3E}">
        <p14:creationId xmlns="" xmlns:p14="http://schemas.microsoft.com/office/powerpoint/2010/main" val="1827848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26167316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="" xmlns:p14="http://schemas.microsoft.com/office/powerpoint/2010/main" val="2912892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="" xmlns:p14="http://schemas.microsoft.com/office/powerpoint/2010/main" val="462729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1717101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ManagerDB</a:t>
            </a:r>
            <a:r>
              <a:rPr lang="it-IT" dirty="0" smtClean="0"/>
              <a:t>: è l'interfaccia che contiene i metodi che si useranno per gestire una qualunque tabella del database. Nel nostro caso vi è un'unica classe(Tabella) che implementa </a:t>
            </a:r>
            <a:r>
              <a:rPr lang="it-IT" i="1" dirty="0" err="1" smtClean="0"/>
              <a:t>ManagerDB</a:t>
            </a:r>
            <a:r>
              <a:rPr lang="it-IT" dirty="0" smtClean="0"/>
              <a:t>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</p:txBody>
      </p:sp>
    </p:spTree>
    <p:extLst>
      <p:ext uri="{BB962C8B-B14F-4D97-AF65-F5344CB8AC3E}">
        <p14:creationId xmlns="" xmlns:p14="http://schemas.microsoft.com/office/powerpoint/2010/main" val="309719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9559044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  <a:p>
            <a:pPr marL="5561013" indent="-5561013" algn="just">
              <a:buNone/>
            </a:pPr>
            <a:r>
              <a:rPr lang="it-IT" dirty="0" smtClean="0"/>
              <a:t>In esso sono implementati i metodi per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le operazioni comuni che saranno poi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ereditate dalle classi per la gestione dei</a:t>
            </a:r>
          </a:p>
          <a:p>
            <a:pPr marL="5561013" indent="-5561013" algn="just">
              <a:buNone/>
            </a:pPr>
            <a:r>
              <a:rPr lang="it-IT" dirty="0" err="1" smtClean="0"/>
              <a:t>beans</a:t>
            </a:r>
            <a:r>
              <a:rPr lang="it-IT" dirty="0" smtClean="0"/>
              <a:t> e i metodi per mappare il nome</a:t>
            </a:r>
          </a:p>
          <a:p>
            <a:pPr marL="5561013" indent="-5561013" algn="just">
              <a:buNone/>
            </a:pPr>
            <a:r>
              <a:rPr lang="it-IT" dirty="0" smtClean="0"/>
              <a:t>delle variabili con i nomi dei relativi </a:t>
            </a:r>
          </a:p>
          <a:p>
            <a:pPr marL="5561013" indent="-5561013" algn="just">
              <a:buNone/>
            </a:pPr>
            <a:r>
              <a:rPr lang="it-IT" dirty="0" smtClean="0"/>
              <a:t>attributi.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251582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="" xmlns:p14="http://schemas.microsoft.com/office/powerpoint/2010/main" val="1140837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47747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76831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96334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75680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3266999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1737882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4068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6886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58022" y="476672"/>
            <a:ext cx="33429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20298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748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58022" y="476672"/>
            <a:ext cx="33429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="" xmlns:p14="http://schemas.microsoft.com/office/powerpoint/2010/main" val="1130254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="" xmlns:p14="http://schemas.microsoft.com/office/powerpoint/2010/main" val="3734576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2131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di bozze di graduatoria</a:t>
            </a:r>
          </a:p>
          <a:p>
            <a:r>
              <a:rPr lang="it-IT" dirty="0" smtClean="0"/>
              <a:t>Alcune scelte strutturali</a:t>
            </a:r>
          </a:p>
          <a:p>
            <a:pPr lvl="1"/>
            <a:r>
              <a:rPr lang="it-IT" dirty="0" err="1" smtClean="0"/>
              <a:t>Strategy</a:t>
            </a:r>
            <a:r>
              <a:rPr lang="it-IT" dirty="0" smtClean="0"/>
              <a:t> Pattern</a:t>
            </a:r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678400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83282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="" xmlns:p14="http://schemas.microsoft.com/office/powerpoint/2010/main" val="4266361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6293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27239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76574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 in genere</a:t>
            </a:r>
          </a:p>
          <a:p>
            <a:pPr lvl="1"/>
            <a:r>
              <a:rPr lang="it-IT" dirty="0" smtClean="0"/>
              <a:t>Inviare mail di notifica dopo la creazione di un account</a:t>
            </a:r>
          </a:p>
          <a:p>
            <a:pPr lvl="1"/>
            <a:r>
              <a:rPr lang="it-IT" dirty="0" smtClean="0"/>
              <a:t>Inviare mail di notifica dopo un licenziamento</a:t>
            </a:r>
          </a:p>
          <a:p>
            <a:pPr lvl="1"/>
            <a:r>
              <a:rPr lang="it-IT" dirty="0" smtClean="0"/>
              <a:t>Inviare mail di notifica per comunicare un evento</a:t>
            </a:r>
          </a:p>
          <a:p>
            <a:pPr lvl="1"/>
            <a:r>
              <a:rPr lang="it-IT" dirty="0" smtClean="0"/>
              <a:t>Altro …</a:t>
            </a:r>
          </a:p>
        </p:txBody>
      </p:sp>
    </p:spTree>
    <p:extLst>
      <p:ext uri="{BB962C8B-B14F-4D97-AF65-F5344CB8AC3E}">
        <p14:creationId xmlns="" xmlns:p14="http://schemas.microsoft.com/office/powerpoint/2010/main" val="33039208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E-mail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iterazioni 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</a:t>
            </a:r>
            <a:endParaRPr sz="2800" dirty="0"/>
          </a:p>
        </p:txBody>
      </p:sp>
    </p:spTree>
    <p:extLst>
      <p:ext uri="{BB962C8B-B14F-4D97-AF65-F5344CB8AC3E}">
        <p14:creationId xmlns="" xmlns:p14="http://schemas.microsoft.com/office/powerpoint/2010/main" val="4257297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  <p:extLst>
      <p:ext uri="{BB962C8B-B14F-4D97-AF65-F5344CB8AC3E}">
        <p14:creationId xmlns="" xmlns:p14="http://schemas.microsoft.com/office/powerpoint/2010/main" val="1516952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903666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790160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978215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NotificheMail.java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889567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938595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e B corrispondono i vari </a:t>
            </a:r>
          </a:p>
          <a:p>
            <a:r>
              <a:rPr lang="it-IT" dirty="0" smtClean="0"/>
              <a:t>tipi di messaggi sopra citati, ovvero : </a:t>
            </a:r>
            <a:r>
              <a:rPr lang="it-IT" dirty="0" err="1" smtClean="0"/>
              <a:t>ComposizioneClasse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382536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Perché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 dirty="0"/>
          </a:p>
        </p:txBody>
      </p:sp>
    </p:spTree>
    <p:extLst>
      <p:ext uri="{BB962C8B-B14F-4D97-AF65-F5344CB8AC3E}">
        <p14:creationId xmlns="" xmlns:p14="http://schemas.microsoft.com/office/powerpoint/2010/main" val="945142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smtClean="0">
                <a:solidFill>
                  <a:srgbClr val="000000"/>
                </a:solidFill>
                <a:latin typeface="Calibri"/>
              </a:rPr>
              <a:t>Perché Bridge?</a:t>
            </a:r>
            <a:endParaRPr lang="it-IT" sz="48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 dirty="0"/>
          </a:p>
        </p:txBody>
      </p:sp>
    </p:spTree>
    <p:extLst>
      <p:ext uri="{BB962C8B-B14F-4D97-AF65-F5344CB8AC3E}">
        <p14:creationId xmlns="" xmlns:p14="http://schemas.microsoft.com/office/powerpoint/2010/main" val="3313297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2746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64990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48041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296</TotalTime>
  <Words>3012</Words>
  <Application>Microsoft Macintosh PowerPoint</Application>
  <PresentationFormat>Presentazione su schermo (4:3)</PresentationFormat>
  <Paragraphs>610</Paragraphs>
  <Slides>97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97</vt:i4>
      </vt:variant>
    </vt:vector>
  </HeadingPairs>
  <TitlesOfParts>
    <vt:vector size="98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  <vt:lpstr>Diapositiva 96</vt:lpstr>
      <vt:lpstr>Diapositiva 97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34</cp:revision>
  <dcterms:created xsi:type="dcterms:W3CDTF">2012-12-23T12:37:08Z</dcterms:created>
  <dcterms:modified xsi:type="dcterms:W3CDTF">2013-01-02T15:38:39Z</dcterms:modified>
</cp:coreProperties>
</file>