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75" r:id="rId94"/>
    <p:sldId id="373" r:id="rId95"/>
    <p:sldId id="374" r:id="rId9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  <a:endParaRPr lang="it-IT" sz="1400" b="1" dirty="0" smtClean="0"/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usa un solo metodo di invio senza badare al tipo di 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2921</Words>
  <Application>Microsoft Office PowerPoint</Application>
  <PresentationFormat>Presentazione su schermo (4:3)</PresentationFormat>
  <Paragraphs>603</Paragraphs>
  <Slides>95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9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54</cp:revision>
  <dcterms:created xsi:type="dcterms:W3CDTF">2012-12-23T12:37:08Z</dcterms:created>
  <dcterms:modified xsi:type="dcterms:W3CDTF">2013-01-03T11:32:38Z</dcterms:modified>
</cp:coreProperties>
</file>