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21692" y="476672"/>
            <a:ext cx="483632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it-IT" dirty="0" smtClean="0"/>
              <a:t>Inserire in “</a:t>
            </a:r>
            <a:r>
              <a:rPr lang="it-IT" dirty="0" err="1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</a:t>
            </a:r>
            <a:r>
              <a:rPr lang="it-IT" dirty="0" smtClean="0"/>
              <a:t>, sulla base dati, al </a:t>
            </a:r>
            <a:r>
              <a:rPr lang="it-IT" dirty="0" err="1" smtClean="0"/>
              <a:t>control</a:t>
            </a:r>
            <a:r>
              <a:rPr lang="it-IT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it-IT" dirty="0" smtClean="0"/>
              <a:t>Realizzare classi in “</a:t>
            </a:r>
            <a:r>
              <a:rPr lang="it-IT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it-IT" dirty="0" smtClean="0"/>
              <a:t>Trasformare “</a:t>
            </a:r>
            <a:r>
              <a:rPr lang="it-IT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farà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Descrizione breve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contiene  metodi per effettuare le operazioni più comuni sul database </a:t>
            </a:r>
          </a:p>
          <a:p>
            <a:pPr>
              <a:buNone/>
            </a:pPr>
            <a:r>
              <a:rPr lang="it-IT" dirty="0" smtClean="0"/>
              <a:t>	come ad esempio </a:t>
            </a:r>
            <a:r>
              <a:rPr lang="it-IT" dirty="0" err="1" smtClean="0"/>
              <a:t>getAll</a:t>
            </a:r>
            <a:r>
              <a:rPr lang="it-IT" dirty="0" smtClean="0"/>
              <a:t>, inserisci, update, </a:t>
            </a:r>
            <a:r>
              <a:rPr lang="it-IT" dirty="0" err="1" smtClean="0"/>
              <a:t>delete</a:t>
            </a:r>
            <a:r>
              <a:rPr lang="it-IT" dirty="0" smtClean="0"/>
              <a:t> e  un oggetto di tipo </a:t>
            </a:r>
            <a:r>
              <a:rPr lang="it-IT" i="1" dirty="0" smtClean="0"/>
              <a:t>Tabella</a:t>
            </a:r>
            <a:r>
              <a:rPr lang="it-IT" dirty="0" smtClean="0"/>
              <a:t>, il quale si riferisce </a:t>
            </a:r>
          </a:p>
          <a:p>
            <a:pPr>
              <a:buNone/>
            </a:pPr>
            <a:r>
              <a:rPr lang="it-IT" dirty="0" smtClean="0"/>
              <a:t>	alla tabella relativa al </a:t>
            </a:r>
            <a:r>
              <a:rPr lang="it-IT" dirty="0" err="1" smtClean="0"/>
              <a:t>bean</a:t>
            </a:r>
            <a:r>
              <a:rPr lang="it-IT" dirty="0" smtClean="0"/>
              <a:t> in questione.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,ereditando quindi i metodi comuni a tutti i </a:t>
            </a:r>
            <a:r>
              <a:rPr lang="it-IT" dirty="0" err="1" smtClean="0"/>
              <a:t>beans</a:t>
            </a:r>
            <a:r>
              <a:rPr lang="it-IT" dirty="0" smtClean="0"/>
              <a:t> e in </a:t>
            </a:r>
          </a:p>
          <a:p>
            <a:pPr>
              <a:buNone/>
            </a:pPr>
            <a:r>
              <a:rPr lang="it-IT" dirty="0" smtClean="0"/>
              <a:t>	ciascun </a:t>
            </a:r>
            <a:r>
              <a:rPr lang="it-IT" i="1" dirty="0" smtClean="0"/>
              <a:t>DB''</a:t>
            </a:r>
            <a:r>
              <a:rPr lang="it-IT" i="1" dirty="0" err="1" smtClean="0"/>
              <a:t>NomeBeans</a:t>
            </a:r>
            <a:r>
              <a:rPr lang="it-IT" i="1" dirty="0" smtClean="0"/>
              <a:t>'' </a:t>
            </a:r>
            <a:r>
              <a:rPr lang="it-IT" dirty="0" smtClean="0"/>
              <a:t>vengono implementati dei  metodi ausiliari per eseguire </a:t>
            </a:r>
            <a:r>
              <a:rPr lang="it-IT" dirty="0" err="1" smtClean="0"/>
              <a:t>query</a:t>
            </a:r>
            <a:r>
              <a:rPr lang="it-IT" dirty="0" smtClean="0"/>
              <a:t> specifiche </a:t>
            </a:r>
          </a:p>
          <a:p>
            <a:pPr>
              <a:buNone/>
            </a:pPr>
            <a:r>
              <a:rPr lang="it-IT" dirty="0" smtClean="0"/>
              <a:t>	sulle relative tabelle.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None/>
            </a:pPr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>
              <a:buNone/>
            </a:pPr>
            <a:r>
              <a:rPr lang="it-IT" dirty="0" smtClean="0"/>
              <a:t>I metodi così non verranno scritti per ogni classe, conseguendo un risparmio notevole, ovvero gli sviluppatori  scriveranno </a:t>
            </a:r>
            <a:r>
              <a:rPr lang="it-IT" u="sng" dirty="0" smtClean="0"/>
              <a:t>165 metodi in meno 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Usare DB senza </a:t>
            </a:r>
            <a:r>
              <a:rPr lang="it-IT" sz="2800" b="1" dirty="0" err="1" smtClean="0">
                <a:latin typeface="+mj-lt"/>
              </a:rPr>
              <a:t>accorgesene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pPr algn="just">
              <a:buNone/>
            </a:pPr>
            <a:r>
              <a:rPr lang="it-IT" b="1" dirty="0" smtClean="0"/>
              <a:t>Il compito </a:t>
            </a:r>
            <a:r>
              <a:rPr lang="it-IT" b="1" dirty="0" err="1" smtClean="0"/>
              <a:t>dell</a:t>
            </a:r>
            <a:r>
              <a:rPr lang="it-IT" b="1" dirty="0" smtClean="0"/>
              <a:t> pattern progettato è quello di portare un modello a oggetti in un database relazionale. </a:t>
            </a:r>
            <a:r>
              <a:rPr lang="it-IT" dirty="0" smtClean="0"/>
              <a:t>Questa operazioni è molto complessa in quanto, pur potendo avere dei punti di contatto, si tratta di due paradigmi differenti, in particolare quando ci riferiamo alle relazioni.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Qui andrà il diagramma delle classi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Descrizione breve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</a:t>
            </a:r>
          </a:p>
          <a:p>
            <a:pPr>
              <a:buNone/>
            </a:pPr>
            <a:r>
              <a:rPr lang="it-IT" dirty="0" smtClean="0"/>
              <a:t>	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 ed al suo interno contiene dei metodi generici per eseguire delle </a:t>
            </a:r>
            <a:r>
              <a:rPr lang="it-IT" dirty="0" err="1" smtClean="0"/>
              <a:t>query</a:t>
            </a:r>
            <a:r>
              <a:rPr lang="it-IT" dirty="0" smtClean="0"/>
              <a:t> sul database del sistema.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Descrizione breve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</a:t>
            </a:r>
          </a:p>
          <a:p>
            <a:pPr>
              <a:buNone/>
            </a:pPr>
            <a:r>
              <a:rPr lang="it-IT" dirty="0" smtClean="0"/>
              <a:t>	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 ed al suo interno contiene dei metodi generici per eseguire delle </a:t>
            </a:r>
            <a:r>
              <a:rPr lang="it-IT" dirty="0" err="1" smtClean="0"/>
              <a:t>query</a:t>
            </a:r>
            <a:r>
              <a:rPr lang="it-IT" dirty="0" smtClean="0"/>
              <a:t> sul database del sistema.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</TotalTime>
  <Words>273</Words>
  <Application>Microsoft Office PowerPoint</Application>
  <PresentationFormat>Presentazione su schermo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14</cp:revision>
  <dcterms:created xsi:type="dcterms:W3CDTF">2012-12-23T12:37:08Z</dcterms:created>
  <dcterms:modified xsi:type="dcterms:W3CDTF">2012-12-27T13:25:25Z</dcterms:modified>
</cp:coreProperties>
</file>