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68" d="100"/>
          <a:sy n="68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3074" name="Picture 2" descr="C:\Users\Angelo\Downloads\Fotolia_13977964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7" y="3959596"/>
            <a:ext cx="2086329" cy="278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vert="horz" lIns="90000" tIns="0" rIns="90000" bIns="45000" anchor="ctr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invia, possiamo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credenziali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Oracle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BRIDGE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smtClean="0"/>
              <a:t>può 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Per 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di scrivere classi apposite per consentire di rieseguire i 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, e verificare che vadano a buon fine,anche dopo eventuali modifiche al codice.</a:t>
            </a:r>
            <a:endParaRPr lang="it-IT"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</a:t>
            </a:r>
            <a:r>
              <a:rPr lang="it-IT" sz="2800" dirty="0" smtClean="0"/>
              <a:t>output </a:t>
            </a:r>
            <a:r>
              <a:rPr lang="it-IT" sz="2800" dirty="0" smtClean="0"/>
              <a:t>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</a:t>
            </a:r>
            <a:r>
              <a:rPr lang="it-IT" sz="3200" b="1" dirty="0" smtClean="0"/>
              <a:t>utile e piacevole </a:t>
            </a:r>
            <a:r>
              <a:rPr lang="it-IT" sz="2800" dirty="0" smtClean="0"/>
              <a:t>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505</TotalTime>
  <Words>3074</Words>
  <Application>Microsoft Office PowerPoint</Application>
  <PresentationFormat>Presentazione su schermo (4:3)</PresentationFormat>
  <Paragraphs>638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65</cp:revision>
  <dcterms:created xsi:type="dcterms:W3CDTF">2012-12-23T12:37:08Z</dcterms:created>
  <dcterms:modified xsi:type="dcterms:W3CDTF">2013-01-04T15:13:00Z</dcterms:modified>
</cp:coreProperties>
</file>