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7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406" r:id="rId34"/>
    <p:sldId id="273" r:id="rId35"/>
    <p:sldId id="274" r:id="rId36"/>
    <p:sldId id="275" r:id="rId37"/>
    <p:sldId id="276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91" r:id="rId56"/>
    <p:sldId id="392" r:id="rId57"/>
    <p:sldId id="393" r:id="rId58"/>
    <p:sldId id="40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317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75" r:id="rId94"/>
    <p:sldId id="373" r:id="rId95"/>
    <p:sldId id="374" r:id="rId9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7" autoAdjust="0"/>
  </p:normalViewPr>
  <p:slideViewPr>
    <p:cSldViewPr>
      <p:cViewPr varScale="1">
        <p:scale>
          <a:sx n="59" d="100"/>
          <a:sy n="59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3T11:37:41.951" idx="1">
    <p:pos x="10" y="10"/>
    <p:text>montaggio.....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94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="" xmlns:p14="http://schemas.microsoft.com/office/powerpoint/2010/main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="" xmlns:p14="http://schemas.microsoft.com/office/powerpoint/2010/main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="" xmlns:p14="http://schemas.microsoft.com/office/powerpoint/2010/main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="" xmlns:p14="http://schemas.microsoft.com/office/powerpoint/2010/main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121442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Rad</a:t>
            </a:r>
            <a:r>
              <a:rPr lang="it-IT" sz="3200" b="1" dirty="0" smtClean="0"/>
              <a:t>: </a:t>
            </a:r>
            <a:r>
              <a:rPr lang="it-IT" sz="2800" b="1" dirty="0" smtClean="0"/>
              <a:t>Pro</a:t>
            </a:r>
            <a:r>
              <a:rPr lang="it-IT" sz="3200" b="1" dirty="0" smtClean="0"/>
              <a:t> e contro</a:t>
            </a:r>
            <a:endParaRPr lang="it-IT" sz="32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9552" y="2348880"/>
            <a:ext cx="7920880" cy="37947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i="1" dirty="0" smtClean="0"/>
              <a:t>Pro</a:t>
            </a:r>
            <a:r>
              <a:rPr lang="it-IT" b="1" i="1" dirty="0" smtClean="0"/>
              <a:t>:</a:t>
            </a:r>
            <a:endParaRPr lang="it-IT" dirty="0"/>
          </a:p>
          <a:p>
            <a:pPr lvl="1"/>
            <a:r>
              <a:rPr lang="it-IT" sz="1800" dirty="0" smtClean="0"/>
              <a:t>Revisioni incrociate</a:t>
            </a:r>
          </a:p>
          <a:p>
            <a:pPr lvl="1"/>
            <a:r>
              <a:rPr lang="it-IT" sz="1800" dirty="0" smtClean="0"/>
              <a:t>Modellazione accurata  </a:t>
            </a:r>
          </a:p>
          <a:p>
            <a:pPr lvl="1"/>
            <a:r>
              <a:rPr lang="it-IT" sz="1800" dirty="0" smtClean="0"/>
              <a:t>Attori progettati nell’ottica dell’aggiornamento del </a:t>
            </a:r>
            <a:r>
              <a:rPr lang="it-IT" sz="1800" dirty="0" err="1" smtClean="0"/>
              <a:t>rad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r>
              <a:rPr lang="it-IT" sz="2400" b="1" i="1" dirty="0" smtClean="0"/>
              <a:t>Contro</a:t>
            </a:r>
            <a:r>
              <a:rPr lang="it-IT" b="1" i="1" dirty="0" smtClean="0"/>
              <a:t>:</a:t>
            </a:r>
            <a:endParaRPr lang="it-IT" dirty="0" smtClean="0"/>
          </a:p>
          <a:p>
            <a:pPr lvl="1"/>
            <a:r>
              <a:rPr lang="it-IT" sz="1800" dirty="0" smtClean="0"/>
              <a:t>Nonostante numerose revisioni ci sono ancora delle imperfezioni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=""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=""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  <a:p>
            <a:pPr lvl="2"/>
            <a:r>
              <a:rPr lang="it-IT" dirty="0" smtClean="0"/>
              <a:t>Salvataggio in bozze</a:t>
            </a:r>
          </a:p>
        </p:txBody>
      </p:sp>
    </p:spTree>
    <p:extLst>
      <p:ext uri="{BB962C8B-B14F-4D97-AF65-F5344CB8AC3E}">
        <p14:creationId xmlns=""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=""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  <p:pic>
        <p:nvPicPr>
          <p:cNvPr id="1026" name="Picture 2" descr="C:\Users\Angelo\Downloads\man-cry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80928"/>
            <a:ext cx="2592288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ngelo\Downloads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6940" y="3507829"/>
            <a:ext cx="2745540" cy="3161531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(….);</a:t>
            </a:r>
            <a:endParaRPr lang="it-IT" sz="1400" b="1" dirty="0" smtClean="0"/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=""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=""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=""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=""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</a:t>
            </a:r>
          </a:p>
          <a:p>
            <a:pPr lvl="1"/>
            <a:r>
              <a:rPr lang="it-IT" dirty="0" smtClean="0"/>
              <a:t>Affrontato nell’ottica dell’estendibilità</a:t>
            </a:r>
          </a:p>
        </p:txBody>
      </p:sp>
    </p:spTree>
    <p:extLst>
      <p:ext uri="{BB962C8B-B14F-4D97-AF65-F5344CB8AC3E}">
        <p14:creationId xmlns=""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</a:t>
            </a:r>
            <a:r>
              <a:rPr lang="it-IT" sz="2800" b="1" dirty="0">
                <a:solidFill>
                  <a:srgbClr val="000000"/>
                </a:solidFill>
                <a:latin typeface="Calibri"/>
              </a:rPr>
              <a:t>messaggi di notifiche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agli utenti che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portano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 termine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operazioni 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sistema.</a:t>
            </a:r>
            <a:endParaRPr sz="2800" dirty="0"/>
          </a:p>
        </p:txBody>
      </p:sp>
    </p:spTree>
    <p:extLst>
      <p:ext uri="{BB962C8B-B14F-4D97-AF65-F5344CB8AC3E}">
        <p14:creationId xmlns="" xmlns:p14="http://schemas.microsoft.com/office/powerpoint/2010/main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="" xmlns:p14="http://schemas.microsoft.com/office/powerpoint/2010/main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773304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Contro.java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29288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usa un solo metodo di invio senza badare al tipo di notifica, utilizza un oggetto </a:t>
            </a:r>
            <a:r>
              <a:rPr lang="it-IT" sz="2800" dirty="0" err="1" smtClean="0"/>
              <a:t>NotificaMail</a:t>
            </a:r>
            <a:r>
              <a:rPr lang="it-IT" sz="2800" dirty="0" smtClean="0"/>
              <a:t>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(revisionata, incrocio)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475</TotalTime>
  <Words>2921</Words>
  <Application>Microsoft Office PowerPoint</Application>
  <PresentationFormat>Presentazione su schermo (4:3)</PresentationFormat>
  <Paragraphs>603</Paragraphs>
  <Slides>95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95</vt:i4>
      </vt:variant>
    </vt:vector>
  </HeadingPairs>
  <TitlesOfParts>
    <vt:vector size="96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56</cp:revision>
  <dcterms:created xsi:type="dcterms:W3CDTF">2012-12-23T12:37:08Z</dcterms:created>
  <dcterms:modified xsi:type="dcterms:W3CDTF">2013-01-03T11:57:22Z</dcterms:modified>
</cp:coreProperties>
</file>