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142844" y="5715016"/>
          <a:ext cx="2051720" cy="99250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 Barba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051020163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6929454" y="585789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</a:t>
            </a:r>
            <a:r>
              <a:rPr lang="it-IT" dirty="0" smtClean="0"/>
              <a:t>all’asilo</a:t>
            </a:r>
            <a:r>
              <a:rPr lang="it-IT" dirty="0" smtClean="0"/>
              <a:t> </a:t>
            </a:r>
            <a:r>
              <a:rPr lang="it-IT" dirty="0" smtClean="0"/>
              <a:t>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</a:t>
            </a:r>
            <a:r>
              <a:rPr lang="it-IT" dirty="0" smtClean="0"/>
              <a:t>universitario e </a:t>
            </a:r>
            <a:r>
              <a:rPr lang="it-IT" dirty="0" smtClean="0"/>
              <a:t>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</a:t>
            </a:r>
            <a:r>
              <a:rPr lang="it-IT" dirty="0" smtClean="0"/>
              <a:t>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A</a:t>
            </a:r>
            <a:r>
              <a:rPr lang="it-IT" dirty="0" smtClean="0"/>
              <a:t>ltro utente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</a:t>
            </a:r>
            <a:r>
              <a:rPr lang="it-IT" dirty="0" smtClean="0"/>
              <a:t> Compilazione </a:t>
            </a:r>
            <a:r>
              <a:rPr lang="it-IT" dirty="0" smtClean="0"/>
              <a:t>della domanda di </a:t>
            </a:r>
            <a:r>
              <a:rPr lang="it-IT" dirty="0" smtClean="0"/>
              <a:t>iscrizione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</a:t>
            </a:r>
            <a:r>
              <a:rPr lang="it-IT" dirty="0" smtClean="0"/>
              <a:t>iscrizione completa queste sono le operazioni: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</a:t>
            </a:r>
            <a:r>
              <a:rPr lang="it-IT" b="1" dirty="0" smtClean="0"/>
              <a:t>del diritto allo studio </a:t>
            </a:r>
            <a:r>
              <a:rPr lang="it-IT" dirty="0" smtClean="0"/>
              <a:t>può </a:t>
            </a:r>
            <a:r>
              <a:rPr lang="it-IT" dirty="0" smtClean="0"/>
              <a:t>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Inserimento </a:t>
            </a:r>
            <a:r>
              <a:rPr lang="it-IT" dirty="0" smtClean="0"/>
              <a:t>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</a:t>
            </a:r>
            <a:r>
              <a:rPr lang="it-IT" dirty="0" smtClean="0"/>
              <a:t>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</a:t>
            </a:r>
            <a:r>
              <a:rPr lang="it-IT" dirty="0" smtClean="0"/>
              <a:t>per questa fase, </a:t>
            </a:r>
            <a:r>
              <a:rPr lang="it-IT" dirty="0" smtClean="0"/>
              <a:t>può </a:t>
            </a:r>
            <a:r>
              <a:rPr lang="it-IT" dirty="0" smtClean="0"/>
              <a:t>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</a:t>
            </a:r>
            <a:r>
              <a:rPr lang="it-IT" sz="2800" b="1" dirty="0" smtClean="0"/>
              <a:t>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Visualizzare </a:t>
            </a:r>
            <a:r>
              <a:rPr lang="it-IT" dirty="0" smtClean="0"/>
              <a:t>i </a:t>
            </a:r>
            <a:r>
              <a:rPr lang="it-IT" dirty="0" smtClean="0"/>
              <a:t>candidati </a:t>
            </a:r>
            <a:r>
              <a:rPr lang="it-IT" dirty="0" smtClean="0"/>
              <a:t>per </a:t>
            </a:r>
            <a:r>
              <a:rPr lang="it-IT" dirty="0" smtClean="0"/>
              <a:t>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Visualizzare i candidati n </a:t>
            </a:r>
            <a:r>
              <a:rPr lang="it-IT" dirty="0" smtClean="0"/>
              <a:t>base ai servizi </a:t>
            </a:r>
            <a:r>
              <a:rPr lang="it-IT" dirty="0" smtClean="0"/>
              <a:t>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Assegnargli </a:t>
            </a:r>
            <a:r>
              <a:rPr lang="it-IT" dirty="0" smtClean="0"/>
              <a:t>una </a:t>
            </a:r>
            <a:r>
              <a:rPr lang="it-IT" dirty="0" smtClean="0"/>
              <a:t>classe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Elimina classe</a:t>
            </a:r>
          </a:p>
          <a:p>
            <a:endParaRPr lang="it-IT" dirty="0" smtClean="0"/>
          </a:p>
          <a:p>
            <a:r>
              <a:rPr lang="it-IT" dirty="0" smtClean="0"/>
              <a:t>Delegato </a:t>
            </a:r>
            <a:r>
              <a:rPr lang="it-IT" dirty="0" smtClean="0"/>
              <a:t>del </a:t>
            </a:r>
            <a:r>
              <a:rPr lang="it-IT" dirty="0" smtClean="0"/>
              <a:t>rettore: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Rifiuta assegnazione classe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14678" y="500042"/>
            <a:ext cx="2573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534752" cy="22765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cosi</a:t>
            </a:r>
            <a:r>
              <a:rPr lang="en-US" dirty="0" smtClean="0"/>
              <a:t> come </a:t>
            </a:r>
            <a:r>
              <a:rPr lang="en-US" dirty="0" err="1" smtClean="0"/>
              <a:t>pensato</a:t>
            </a:r>
            <a:r>
              <a:rPr lang="en-US" dirty="0" smtClean="0"/>
              <a:t> e </a:t>
            </a:r>
            <a:r>
              <a:rPr lang="it-IT" dirty="0" smtClean="0"/>
              <a:t>sviluppato, ha raggiunto e risolto con successo un dei tanti obiettivi preposti, nello specifico abbiamo semplificato la presentazione delle richieste da parte degli utenti e l'elaborazione di queste da parte del sistema.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4786322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1357298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786058"/>
            <a:ext cx="8072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Perché non fare un sistema che ti permetta di presentare online la domanda di iscrizione per il proprio bambino.</a:t>
            </a:r>
          </a:p>
          <a:p>
            <a:endParaRPr lang="it-IT" dirty="0" smtClean="0"/>
          </a:p>
          <a:p>
            <a:r>
              <a:rPr lang="it-IT" dirty="0" smtClean="0"/>
              <a:t>L’idea realizzata è stata quella di creare un sito internet che </a:t>
            </a:r>
            <a:r>
              <a:rPr lang="it-IT" dirty="0" smtClean="0"/>
              <a:t>permettesse di: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Consultare </a:t>
            </a:r>
            <a:r>
              <a:rPr lang="it-IT" dirty="0" smtClean="0"/>
              <a:t>il </a:t>
            </a:r>
            <a:r>
              <a:rPr lang="it-IT" dirty="0" smtClean="0"/>
              <a:t>bando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Compilare una eventuale </a:t>
            </a:r>
            <a:r>
              <a:rPr lang="it-IT" dirty="0" smtClean="0"/>
              <a:t>domanda di iscrizione </a:t>
            </a:r>
            <a:r>
              <a:rPr lang="it-IT" dirty="0" smtClean="0"/>
              <a:t>on-line (</a:t>
            </a:r>
            <a:r>
              <a:rPr lang="it-IT" b="1" dirty="0" smtClean="0"/>
              <a:t>completa </a:t>
            </a:r>
            <a:r>
              <a:rPr lang="it-IT" b="1" dirty="0" smtClean="0"/>
              <a:t>di tutti i </a:t>
            </a:r>
            <a:r>
              <a:rPr lang="it-IT" b="1" dirty="0" smtClean="0"/>
              <a:t>campi</a:t>
            </a:r>
            <a:r>
              <a:rPr lang="it-IT" dirty="0" smtClean="0"/>
              <a:t>)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In</a:t>
            </a:r>
            <a:r>
              <a:rPr lang="it-IT" dirty="0" smtClean="0"/>
              <a:t>via </a:t>
            </a:r>
            <a:r>
              <a:rPr lang="it-IT" dirty="0" smtClean="0"/>
              <a:t>la </a:t>
            </a:r>
            <a:r>
              <a:rPr lang="it-IT" dirty="0" smtClean="0"/>
              <a:t>domanda compilata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Mostrare la graduatoria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571612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 …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28596" y="2571744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</a:t>
            </a:r>
            <a:r>
              <a:rPr lang="it-IT" dirty="0" smtClean="0"/>
              <a:t>di</a:t>
            </a:r>
            <a:r>
              <a:rPr lang="it-IT" dirty="0" smtClean="0"/>
              <a:t> </a:t>
            </a:r>
            <a:r>
              <a:rPr lang="it-IT" b="1" dirty="0" smtClean="0"/>
              <a:t>dividere l’iscrizione in due </a:t>
            </a:r>
            <a:r>
              <a:rPr lang="it-IT" b="1" dirty="0" smtClean="0"/>
              <a:t>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</a:t>
            </a:r>
            <a:r>
              <a:rPr lang="it-IT" dirty="0" smtClean="0"/>
              <a:t>di un </a:t>
            </a:r>
            <a:r>
              <a:rPr lang="it-IT" dirty="0" smtClean="0"/>
              <a:t>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</a:t>
            </a:r>
            <a:r>
              <a:rPr lang="it-IT" dirty="0" smtClean="0"/>
              <a:t>della domanda di </a:t>
            </a:r>
            <a:r>
              <a:rPr lang="it-IT" dirty="0" smtClean="0"/>
              <a:t>iscrizione </a:t>
            </a:r>
            <a:endParaRPr lang="it-IT" dirty="0" smtClean="0"/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483</TotalTime>
  <Words>486</Words>
  <Application>Microsoft Office PowerPoint</Application>
  <PresentationFormat>Presentazione su schermo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46</cp:revision>
  <dcterms:created xsi:type="dcterms:W3CDTF">2012-12-23T12:37:08Z</dcterms:created>
  <dcterms:modified xsi:type="dcterms:W3CDTF">2012-12-29T17:15:02Z</dcterms:modified>
</cp:coreProperties>
</file>