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27" r:id="rId22"/>
    <p:sldId id="312" r:id="rId23"/>
    <p:sldId id="315" r:id="rId24"/>
    <p:sldId id="314" r:id="rId25"/>
    <p:sldId id="316" r:id="rId26"/>
    <p:sldId id="290" r:id="rId27"/>
    <p:sldId id="288" r:id="rId28"/>
    <p:sldId id="317" r:id="rId29"/>
    <p:sldId id="291" r:id="rId30"/>
    <p:sldId id="265" r:id="rId31"/>
    <p:sldId id="328" r:id="rId32"/>
    <p:sldId id="329" r:id="rId33"/>
    <p:sldId id="267" r:id="rId34"/>
    <p:sldId id="320" r:id="rId35"/>
    <p:sldId id="321" r:id="rId36"/>
    <p:sldId id="323" r:id="rId37"/>
    <p:sldId id="324" r:id="rId38"/>
    <p:sldId id="325" r:id="rId39"/>
    <p:sldId id="326" r:id="rId40"/>
    <p:sldId id="322" r:id="rId41"/>
    <p:sldId id="292" r:id="rId42"/>
    <p:sldId id="293" r:id="rId43"/>
    <p:sldId id="294" r:id="rId44"/>
    <p:sldId id="295"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21" autoAdjust="0"/>
  </p:normalViewPr>
  <p:slideViewPr>
    <p:cSldViewPr>
      <p:cViewPr>
        <p:scale>
          <a:sx n="60" d="100"/>
          <a:sy n="60" d="100"/>
        </p:scale>
        <p:origin x="-1494" y="-34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01/01/2013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 xmlns:p14="http://schemas.microsoft.com/office/powerpoint/2010/main" val="742716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 xmlns:p14="http://schemas.microsoft.com/office/powerpoint/2010/main" val="1425725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 xmlns:p14="http://schemas.microsoft.com/office/powerpoint/2010/main" val="880674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 xmlns:p14="http://schemas.microsoft.com/office/powerpoint/2010/main" val="346945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 xmlns:p14="http://schemas.microsoft.com/office/powerpoint/2010/main" val="1778546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44</a:t>
            </a:fld>
            <a:endParaRPr lang="it-IT"/>
          </a:p>
        </p:txBody>
      </p:sp>
    </p:spTree>
    <p:extLst>
      <p:ext uri="{BB962C8B-B14F-4D97-AF65-F5344CB8AC3E}">
        <p14:creationId xmlns="" xmlns:p14="http://schemas.microsoft.com/office/powerpoint/2010/main"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01/01/2013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01/01/2013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ideo" Target="file:///C:\Users\Antonio\Desktop\demo.avi" TargetMode="Externa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ipe(down)">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Omini\omino_ok.jpg"/>
          <p:cNvPicPr>
            <a:picLocks noChangeAspect="1" noChangeArrowheads="1"/>
          </p:cNvPicPr>
          <p:nvPr/>
        </p:nvPicPr>
        <p:blipFill>
          <a:blip r:embed="rId3"/>
          <a:srcRect/>
          <a:stretch>
            <a:fillRect/>
          </a:stretch>
        </p:blipFill>
        <p:spPr bwMode="auto">
          <a:xfrm>
            <a:off x="2214546" y="3143248"/>
            <a:ext cx="2162172" cy="2162172"/>
          </a:xfrm>
          <a:prstGeom prst="rect">
            <a:avLst/>
          </a:prstGeom>
          <a:noFill/>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 xmlns:p14="http://schemas.microsoft.com/office/powerpoint/2010/main" val="28795218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6" presetClass="emph" presetSubtype="0" fill="hold" grpId="1" nodeType="withEffect">
                                  <p:stCondLst>
                                    <p:cond delay="0"/>
                                  </p:stCondLst>
                                  <p:childTnLst>
                                    <p:animScale>
                                      <p:cBhvr>
                                        <p:cTn id="23" dur="2000" fill="hold"/>
                                        <p:tgtEl>
                                          <p:spTgt spid="10"/>
                                        </p:tgtEl>
                                      </p:cBhvr>
                                      <p:by x="150000" y="150000"/>
                                    </p:animScale>
                                  </p:childTnLst>
                                </p:cTn>
                              </p:par>
                              <p:par>
                                <p:cTn id="24" presetID="6" presetClass="emph" presetSubtype="0" fill="hold" grpId="1" nodeType="withEffect">
                                  <p:stCondLst>
                                    <p:cond delay="0"/>
                                  </p:stCondLst>
                                  <p:childTnLst>
                                    <p:animScale>
                                      <p:cBhvr>
                                        <p:cTn id="25"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202613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 xmlns:p14="http://schemas.microsoft.com/office/powerpoint/2010/main" val="1197112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 xmlns:p14="http://schemas.microsoft.com/office/powerpoint/2010/main" val="7003536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GreenFieldEngineering.png"/>
          <p:cNvPicPr>
            <a:picLocks noChangeAspect="1" noChangeArrowheads="1"/>
          </p:cNvPicPr>
          <p:nvPr/>
        </p:nvPicPr>
        <p:blipFill>
          <a:blip r:embed="rId2"/>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CasellaDiTesto 1"/>
          <p:cNvSpPr txBox="1"/>
          <p:nvPr/>
        </p:nvSpPr>
        <p:spPr>
          <a:xfrm>
            <a:off x="0" y="-10060"/>
            <a:ext cx="9143999" cy="1292662"/>
          </a:xfrm>
          <a:prstGeom prst="rect">
            <a:avLst/>
          </a:prstGeom>
          <a:noFill/>
        </p:spPr>
        <p:txBody>
          <a:bodyPr wrap="square" rtlCol="0">
            <a:spAutoFit/>
          </a:bodyPr>
          <a:lstStyle/>
          <a:p>
            <a:pPr algn="ctr"/>
            <a:r>
              <a:rPr lang="it-IT" sz="4800" b="1" dirty="0" smtClean="0">
                <a:latin typeface="+mj-lt"/>
              </a:rPr>
              <a:t>Questionari</a:t>
            </a:r>
          </a:p>
          <a:p>
            <a:pPr algn="ctr"/>
            <a:r>
              <a:rPr lang="it-IT" sz="3000" b="1" dirty="0" smtClean="0">
                <a:latin typeface="+mj-lt"/>
              </a:rPr>
              <a:t>Green Field Engineering</a:t>
            </a:r>
            <a:endParaRPr lang="it-IT" sz="3000" b="1"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11118777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 xmlns:p14="http://schemas.microsoft.com/office/powerpoint/2010/main"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 xmlns:p14="http://schemas.microsoft.com/office/powerpoint/2010/main"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2050" name="Picture 2" descr="D:\Tony\Omini\omini-ingranaggi.jpg"/>
          <p:cNvPicPr>
            <a:picLocks noChangeAspect="1" noChangeArrowheads="1"/>
          </p:cNvPicPr>
          <p:nvPr/>
        </p:nvPicPr>
        <p:blipFill>
          <a:blip r:embed="rId3"/>
          <a:srcRect/>
          <a:stretch>
            <a:fillRect/>
          </a:stretch>
        </p:blipFill>
        <p:spPr bwMode="auto">
          <a:xfrm>
            <a:off x="1785918" y="1428736"/>
            <a:ext cx="5080000" cy="3810000"/>
          </a:xfrm>
          <a:prstGeom prst="rect">
            <a:avLst/>
          </a:prstGeom>
          <a:noFill/>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4" name="demo.avi">
            <a:hlinkClick r:id="" action="ppaction://media"/>
          </p:cNvPr>
          <p:cNvPicPr>
            <a:picLocks noRot="1" noChangeAspect="1"/>
          </p:cNvPicPr>
          <p:nvPr>
            <a:videoFile r:link="rId1"/>
          </p:nvPr>
        </p:nvPicPr>
        <p:blipFill>
          <a:blip r:embed="rId4"/>
          <a:stretch>
            <a:fillRect/>
          </a:stretch>
        </p:blipFill>
        <p:spPr>
          <a:xfrm>
            <a:off x="-1922463" y="-228600"/>
            <a:ext cx="12992101" cy="7315200"/>
          </a:xfrm>
          <a:prstGeom prst="rect">
            <a:avLst/>
          </a:prstGeom>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41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 xmlns:p14="http://schemas.microsoft.com/office/powerpoint/2010/main"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1428921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 xmlns:p14="http://schemas.microsoft.com/office/powerpoint/2010/main" val="521228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628800"/>
            <a:ext cx="6357384" cy="45471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 xmlns:p14="http://schemas.microsoft.com/office/powerpoint/2010/main"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2476603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p>
          <a:p>
            <a:pPr lvl="1">
              <a:buNone/>
            </a:pPr>
            <a:endParaRPr lang="it-IT" dirty="0" smtClean="0"/>
          </a:p>
          <a:p>
            <a:r>
              <a:rPr lang="it-IT" b="1" dirty="0" smtClean="0">
                <a:solidFill>
                  <a:srgbClr val="00B050"/>
                </a:solidFill>
              </a:rPr>
              <a:t>Pro:</a:t>
            </a:r>
          </a:p>
          <a:p>
            <a:pPr lvl="1"/>
            <a:r>
              <a:rPr lang="it-IT" dirty="0" smtClean="0"/>
              <a:t>Revisione mirata del sottosistema Questionari</a:t>
            </a:r>
          </a:p>
        </p:txBody>
      </p:sp>
    </p:spTree>
    <p:extLst>
      <p:ext uri="{BB962C8B-B14F-4D97-AF65-F5344CB8AC3E}">
        <p14:creationId xmlns="" xmlns:p14="http://schemas.microsoft.com/office/powerpoint/2010/main"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 xmlns:p14="http://schemas.microsoft.com/office/powerpoint/2010/main" val="2532338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1254</TotalTime>
  <Words>2747</Words>
  <Application>Microsoft Office PowerPoint</Application>
  <PresentationFormat>On-screen Show (4:3)</PresentationFormat>
  <Paragraphs>476</Paragraphs>
  <Slides>44</Slides>
  <Notes>38</Notes>
  <HiddenSlides>0</HiddenSlides>
  <MMClips>1</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250</cp:revision>
  <dcterms:created xsi:type="dcterms:W3CDTF">2012-12-23T12:37:08Z</dcterms:created>
  <dcterms:modified xsi:type="dcterms:W3CDTF">2013-01-01T16:38:48Z</dcterms:modified>
</cp:coreProperties>
</file>