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9" r:id="rId9"/>
    <p:sldId id="271" r:id="rId10"/>
    <p:sldId id="272" r:id="rId11"/>
    <p:sldId id="268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571" autoAdjust="0"/>
  </p:normalViewPr>
  <p:slideViewPr>
    <p:cSldViewPr>
      <p:cViewPr varScale="1">
        <p:scale>
          <a:sx n="60" d="100"/>
          <a:sy n="60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38:47.282" idx="1">
    <p:pos x="10" y="10"/>
    <p:text>Potrebbe non servire, in dipendenza di cosa dicono gli altri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0:46.020" idx="2">
    <p:pos x="2" y="10"/>
    <p:text>Molto belle, queste tre slide, però assicurati di non sovrapporti ad altri degli altri team, come argomenti.
Puoi controllare le bozze che girano su svn.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1:42.142" idx="3">
    <p:pos x="10" y="10"/>
    <p:text>Se possibile, parti subito col diagramma.
Per una maggiore leggibilità, esportalo in un formato vettoriale (svg, wmf, ...).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4:57.761" idx="6">
    <p:pos x="10" y="10"/>
    <p:text>Per ricapitolare, potrebbe essere utile se, nel diagramma, inserisci le specializzazioni dell'attore EventPlanner.
Leggendo utente del sistema, uno un'idea se la fa. EventPlanner, invece, a meno di ricordarlo, è difficilmente ricollegabile.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9">
    <p:pos x="10" y="10"/>
    <p:text>Anche se non sono i tuoi, potrebbe essere una buona idea far riferimento ai casi d'uso relativi.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11">
    <p:pos x="10" y="10"/>
    <p:text>Anche se non sono i tuoi, potrebbe essere una buona idea far riferimento ai casi d'uso relativi.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12">
    <p:pos x="10" y="10"/>
    <p:text>Anche se non sono i tuoi, potrebbe essere una buona idea far riferimento ai casi d'uso relativi.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9:20.556" idx="8">
    <p:pos x="10" y="10"/>
    <p:text>Ti ho aggiunto delle note sotto. Risistemale in modo che non sembrino mie.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scritte sotto devono</a:t>
            </a:r>
            <a:r>
              <a:rPr lang="it-IT" baseline="0" dirty="0" smtClean="0"/>
              <a:t> entrare dopo una alla volta.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Affidabilità :</a:t>
            </a:r>
            <a:r>
              <a:rPr lang="it-IT" baseline="0" dirty="0" smtClean="0"/>
              <a:t> Non vengono rilevati comportamenti anomali. Non è possibile modificare eventi per i quali non abbiamo i permessi</a:t>
            </a:r>
          </a:p>
          <a:p>
            <a:r>
              <a:rPr lang="it-IT" baseline="0" dirty="0" smtClean="0"/>
              <a:t>Errori : In questo modo è difficile da introdurre errori e vengono anche controllati gli allegati.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467544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0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1772816"/>
            <a:ext cx="8607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Si è scelto di supportare la sicurezza e l’usabilità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4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Non è stato possibile ricercare una soluzione che fornisse la stessa sicurezza con una complessità minore.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</a:t>
            </a:r>
            <a:r>
              <a:rPr lang="it-IT" dirty="0" smtClean="0"/>
              <a:t>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</a:t>
            </a:r>
            <a:r>
              <a:rPr lang="it-IT" dirty="0" smtClean="0"/>
              <a:t>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Attraverso una semplice interfaccia grafica gli utenti potranno facilmente e velocemente apprendere il funzionamento del sistema.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Il nostro sistema permette di gestire gli eventi che coinvolgono gli iscritti all’asilo</a:t>
            </a:r>
            <a:r>
              <a:rPr lang="it-IT" sz="2600" dirty="0" smtClean="0"/>
              <a:t>.</a:t>
            </a:r>
            <a:endParaRPr lang="it-IT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358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  <a:p>
            <a:pPr algn="just"/>
            <a:endParaRPr lang="it-IT" sz="24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</a:t>
            </a:r>
            <a:r>
              <a:rPr lang="it-IT" sz="2400" dirty="0" smtClean="0"/>
              <a:t>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</a:t>
            </a:r>
            <a:r>
              <a:rPr lang="it-IT" sz="2400" dirty="0" smtClean="0"/>
              <a:t>l’autore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1772816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  <a:endParaRPr lang="it-IT" sz="2400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500034" y="0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571876"/>
            <a:ext cx="8496944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B050"/>
                </a:solidFill>
              </a:rPr>
              <a:t>Pro</a:t>
            </a:r>
            <a:endParaRPr lang="it-IT" dirty="0" smtClean="0">
              <a:solidFill>
                <a:srgbClr val="00B050"/>
              </a:solidFill>
            </a:endParaRPr>
          </a:p>
          <a:p>
            <a:pPr lvl="1"/>
            <a:r>
              <a:rPr lang="it-IT" dirty="0" smtClean="0"/>
              <a:t> </a:t>
            </a:r>
            <a:r>
              <a:rPr lang="it-IT" dirty="0" smtClean="0"/>
              <a:t>Interfacce uniche per ogni tipologia d’utente</a:t>
            </a:r>
          </a:p>
          <a:p>
            <a:pPr lvl="1"/>
            <a:r>
              <a:rPr lang="it-IT" dirty="0" smtClean="0"/>
              <a:t> </a:t>
            </a:r>
            <a:r>
              <a:rPr lang="it-IT" dirty="0" smtClean="0"/>
              <a:t>Input controllati</a:t>
            </a:r>
            <a:endParaRPr lang="it-IT" dirty="0" smtClean="0"/>
          </a:p>
          <a:p>
            <a:pPr lvl="1"/>
            <a:r>
              <a:rPr lang="it-IT" dirty="0" smtClean="0"/>
              <a:t> Minore possibilità di introdurre errori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85720" y="1571612"/>
            <a:ext cx="8496944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Contro</a:t>
            </a:r>
            <a:endParaRPr lang="it-IT" dirty="0" smtClean="0">
              <a:solidFill>
                <a:srgbClr val="FF0000"/>
              </a:solidFill>
            </a:endParaRPr>
          </a:p>
          <a:p>
            <a:pPr lvl="1"/>
            <a:r>
              <a:rPr lang="it-IT" dirty="0" smtClean="0"/>
              <a:t> </a:t>
            </a:r>
            <a:r>
              <a:rPr lang="it-IT" dirty="0" smtClean="0"/>
              <a:t>Difficile da gestire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smtClean="0"/>
              <a:t>Introduzione di controlli </a:t>
            </a:r>
            <a:endParaRPr lang="it-IT" dirty="0" smtClean="0"/>
          </a:p>
          <a:p>
            <a:pPr lvl="1"/>
            <a:r>
              <a:rPr lang="it-IT" dirty="0" smtClean="0"/>
              <a:t> Difficoltà nell’aggiunta di nuove tipologie d’utenti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67544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744</TotalTime>
  <Words>708</Words>
  <Application>Microsoft Office PowerPoint</Application>
  <PresentationFormat>Presentazione su schermo (4:3)</PresentationFormat>
  <Paragraphs>67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Luca Di Costanzo</dc:creator>
  <cp:keywords>@silo</cp:keywords>
  <cp:lastModifiedBy>Amministratore</cp:lastModifiedBy>
  <cp:revision>58</cp:revision>
  <dcterms:created xsi:type="dcterms:W3CDTF">2012-12-23T12:37:08Z</dcterms:created>
  <dcterms:modified xsi:type="dcterms:W3CDTF">2013-01-04T15:26:52Z</dcterms:modified>
</cp:coreProperties>
</file>