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2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407" r:id="rId85"/>
    <p:sldId id="408" r:id="rId86"/>
    <p:sldId id="409" r:id="rId87"/>
    <p:sldId id="410" r:id="rId88"/>
    <p:sldId id="411" r:id="rId89"/>
    <p:sldId id="412" r:id="rId90"/>
    <p:sldId id="413" r:id="rId91"/>
    <p:sldId id="414" r:id="rId92"/>
    <p:sldId id="415" r:id="rId93"/>
    <p:sldId id="416" r:id="rId94"/>
    <p:sldId id="417" r:id="rId95"/>
    <p:sldId id="418" r:id="rId96"/>
    <p:sldId id="419" r:id="rId97"/>
    <p:sldId id="420" r:id="rId98"/>
    <p:sldId id="421" r:id="rId99"/>
    <p:sldId id="373" r:id="rId100"/>
    <p:sldId id="374" r:id="rId10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97" autoAdjust="0"/>
  </p:normalViewPr>
  <p:slideViewPr>
    <p:cSldViewPr>
      <p:cViewPr varScale="1">
        <p:scale>
          <a:sx n="78" d="100"/>
          <a:sy n="78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printerSettings" Target="printerSettings/printerSettings1.bin"/><Relationship Id="rId104" Type="http://schemas.openxmlformats.org/officeDocument/2006/relationships/commentAuthors" Target="commentAuthors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06/01/13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gi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87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9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6757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74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5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00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35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02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val="2927506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val="338907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112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11375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12822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264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5373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8461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9712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3902446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9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7795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val="257467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6387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r>
              <a:rPr lang="it-IT" dirty="0" smtClean="0"/>
              <a:t>Manutenibilità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7835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1027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1026" name="Picture 2" descr="C:\Users\Angelo\Desktop\Senza titolo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626370"/>
            <a:ext cx="2341546" cy="3114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098" name="Picture 2" descr="C:\Users\Angelo\Downloads\omino-au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372" y="3148385"/>
            <a:ext cx="4464116" cy="359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 algn="r"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428868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3796" name="Picture 4" descr="http://www.upieditoria.it/images/omino%20camerie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04" y="3500438"/>
            <a:ext cx="32956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vert="horz" lIns="90000" tIns="0" rIns="90000" bIns="45000" anchor="ctr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invia, possiamo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credenziali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Oracle)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BRIDGE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può inviare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Per  il </a:t>
            </a:r>
            <a:r>
              <a:rPr lang="it-IT" sz="2800" b="1" dirty="0" smtClean="0"/>
              <a:t>test di regressione</a:t>
            </a:r>
            <a:r>
              <a:rPr lang="it-IT" sz="2800" dirty="0" smtClean="0"/>
              <a:t>, infatti permette di scrivere classi apposite per consentire di rieseguire i test precedentemente scritti nella classe </a:t>
            </a:r>
            <a:r>
              <a:rPr lang="it-IT" sz="2800" dirty="0" err="1" smtClean="0"/>
              <a:t>junit</a:t>
            </a:r>
            <a:r>
              <a:rPr lang="it-IT" sz="2800" dirty="0" smtClean="0"/>
              <a:t> , e verificare che vadano a buon fine,anche dopo eventuali modifiche al codice.</a:t>
            </a:r>
            <a:endParaRPr lang="it-IT"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output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r>
              <a:rPr lang="it-IT" sz="2800" dirty="0" smtClean="0"/>
              <a:t>Ma grazie al supporto dei nostri PM, in fine è stato </a:t>
            </a:r>
            <a:r>
              <a:rPr lang="it-IT" sz="3200" b="1" dirty="0" smtClean="0"/>
              <a:t>utile e piacevole </a:t>
            </a:r>
            <a:r>
              <a:rPr lang="it-IT" sz="2800" dirty="0" smtClean="0"/>
              <a:t>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515</TotalTime>
  <Words>3159</Words>
  <Application>Microsoft Macintosh PowerPoint</Application>
  <PresentationFormat>Presentazione su schermo (4:3)</PresentationFormat>
  <Paragraphs>639</Paragraphs>
  <Slides>100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100</vt:i4>
      </vt:variant>
    </vt:vector>
  </HeadingPairs>
  <TitlesOfParts>
    <vt:vector size="101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67</cp:revision>
  <dcterms:created xsi:type="dcterms:W3CDTF">2012-12-23T12:37:08Z</dcterms:created>
  <dcterms:modified xsi:type="dcterms:W3CDTF">2013-01-06T12:03:32Z</dcterms:modified>
</cp:coreProperties>
</file>