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407" r:id="rId85"/>
    <p:sldId id="408" r:id="rId86"/>
    <p:sldId id="409" r:id="rId87"/>
    <p:sldId id="410" r:id="rId88"/>
    <p:sldId id="411" r:id="rId89"/>
    <p:sldId id="412" r:id="rId90"/>
    <p:sldId id="413" r:id="rId91"/>
    <p:sldId id="414" r:id="rId92"/>
    <p:sldId id="415" r:id="rId93"/>
    <p:sldId id="416" r:id="rId94"/>
    <p:sldId id="417" r:id="rId95"/>
    <p:sldId id="418" r:id="rId96"/>
    <p:sldId id="419" r:id="rId97"/>
    <p:sldId id="420" r:id="rId98"/>
    <p:sldId id="421" r:id="rId99"/>
    <p:sldId id="373" r:id="rId100"/>
    <p:sldId id="374" r:id="rId10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575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1026" name="Picture 2" descr="C:\Users\Angelo\Desktop\Senza titolo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626370"/>
            <a:ext cx="2341546" cy="3114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vert="horz" lIns="90000" tIns="0" rIns="90000" bIns="45000" anchor="ctr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invia, possiamo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credenziali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Oracle)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BRIDGE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può 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Per  il </a:t>
            </a:r>
            <a:r>
              <a:rPr lang="it-IT" sz="2800" b="1" dirty="0" smtClean="0"/>
              <a:t>test di regressione</a:t>
            </a:r>
            <a:r>
              <a:rPr lang="it-IT" sz="2800" dirty="0" smtClean="0"/>
              <a:t>, infatti permette di scrivere classi apposite per consentire di rieseguire i test precedentemente scritti nella classe </a:t>
            </a:r>
            <a:r>
              <a:rPr lang="it-IT" sz="2800" dirty="0" err="1" smtClean="0"/>
              <a:t>junit</a:t>
            </a:r>
            <a:r>
              <a:rPr lang="it-IT" sz="2800" dirty="0" smtClean="0"/>
              <a:t> , e verificare che vadano a buon fine,anche dopo eventuali modifiche al codice.</a:t>
            </a:r>
            <a:endParaRPr lang="it-IT"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output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r>
              <a:rPr lang="it-IT" sz="2800" dirty="0" smtClean="0"/>
              <a:t>Ma grazie al supporto dei nostri PM, in fine è stato </a:t>
            </a:r>
            <a:r>
              <a:rPr lang="it-IT" sz="3200" b="1" dirty="0" smtClean="0"/>
              <a:t>utile e piacevole </a:t>
            </a:r>
            <a:r>
              <a:rPr lang="it-IT" sz="2800" dirty="0" smtClean="0"/>
              <a:t>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510</TotalTime>
  <Words>3074</Words>
  <Application>Microsoft Office PowerPoint</Application>
  <PresentationFormat>Presentazione su schermo (4:3)</PresentationFormat>
  <Paragraphs>638</Paragraphs>
  <Slides>100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100</vt:i4>
      </vt:variant>
    </vt:vector>
  </HeadingPairs>
  <TitlesOfParts>
    <vt:vector size="10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  <vt:lpstr>Diapositiva 98</vt:lpstr>
      <vt:lpstr>Diapositiva 99</vt:lpstr>
      <vt:lpstr>Diapositiva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66</cp:revision>
  <dcterms:created xsi:type="dcterms:W3CDTF">2012-12-23T12:37:08Z</dcterms:created>
  <dcterms:modified xsi:type="dcterms:W3CDTF">2013-01-04T21:17:35Z</dcterms:modified>
</cp:coreProperties>
</file>