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321" r:id="rId34"/>
    <p:sldId id="323" r:id="rId35"/>
    <p:sldId id="324" r:id="rId36"/>
    <p:sldId id="325" r:id="rId37"/>
    <p:sldId id="326" r:id="rId38"/>
    <p:sldId id="322" r:id="rId39"/>
    <p:sldId id="292" r:id="rId40"/>
    <p:sldId id="293" r:id="rId41"/>
    <p:sldId id="294" r:id="rId42"/>
    <p:sldId id="295"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321" autoAdjust="0"/>
  </p:normalViewPr>
  <p:slideViewPr>
    <p:cSldViewPr>
      <p:cViewPr>
        <p:scale>
          <a:sx n="60" d="100"/>
          <a:sy n="60" d="100"/>
        </p:scale>
        <p:origin x="234" y="-27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31/12/2012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xmlns=""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xmlns=""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xmlns=""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xmlns=""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xmlns=""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xmlns=""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xmlns=""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xmlns=""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xmlns=""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xmlns=""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xmlns=""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xmlns=""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xmlns=""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xmlns=""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xmlns=""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xmlns=""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xmlns=""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xmlns=""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xmlns=""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xmlns=""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xmlns=""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xmlns=""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37</a:t>
            </a:fld>
            <a:endParaRPr lang="it-IT"/>
          </a:p>
        </p:txBody>
      </p:sp>
    </p:spTree>
    <p:extLst>
      <p:ext uri="{BB962C8B-B14F-4D97-AF65-F5344CB8AC3E}">
        <p14:creationId xmlns:p14="http://schemas.microsoft.com/office/powerpoint/2010/main" xmlns="" val="74271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38</a:t>
            </a:fld>
            <a:endParaRPr lang="it-IT"/>
          </a:p>
        </p:txBody>
      </p:sp>
    </p:spTree>
    <p:extLst>
      <p:ext uri="{BB962C8B-B14F-4D97-AF65-F5344CB8AC3E}">
        <p14:creationId xmlns:p14="http://schemas.microsoft.com/office/powerpoint/2010/main" xmlns="" val="1425725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p14="http://schemas.microsoft.com/office/powerpoint/2010/main" xmlns="" val="88067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p14="http://schemas.microsoft.com/office/powerpoint/2010/main" xmlns="" val="34694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p14="http://schemas.microsoft.com/office/powerpoint/2010/main" xmlns="" val="1778546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xmlns=""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xmlns=""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xmlns=""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xmlns=""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xmlns=""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xmlns=""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xmlns=""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31/12/2012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xmlns=""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1867475245"/>
              </p:ext>
            </p:extLst>
          </p:nvPr>
        </p:nvGraphicFramePr>
        <p:xfrm>
          <a:off x="7092280" y="5273040"/>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pPr marL="667512" lvl="2" indent="0">
              <a:buNone/>
            </a:pPr>
            <a:endParaRPr lang="it-IT" dirty="0" smtClean="0"/>
          </a:p>
          <a:p>
            <a:r>
              <a:rPr lang="it-IT" b="1" dirty="0" smtClean="0">
                <a:solidFill>
                  <a:srgbClr val="00B050"/>
                </a:solidFill>
              </a:rPr>
              <a:t>Pro:</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additive="base">
                                        <p:cTn id="4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99"/>
                                        </p:tgtEl>
                                        <p:attrNameLst>
                                          <p:attrName>style.visibility</p:attrName>
                                        </p:attrNameLst>
                                      </p:cBhvr>
                                      <p:to>
                                        <p:strVal val="visible"/>
                                      </p:to>
                                    </p:set>
                                    <p:animEffect transition="in" filter="wipe(down)">
                                      <p:cBhvr>
                                        <p:cTn id="51" dur="500"/>
                                        <p:tgtEl>
                                          <p:spTgt spid="409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2062103"/>
          </a:xfrm>
          <a:prstGeom prst="rect">
            <a:avLst/>
          </a:prstGeom>
          <a:noFill/>
        </p:spPr>
        <p:txBody>
          <a:bodyPr wrap="square" rtlCol="0">
            <a:spAutoFit/>
          </a:bodyPr>
          <a:lstStyle/>
          <a:p>
            <a:pPr marL="285750" indent="-285750">
              <a:buFont typeface="Wingdings" pitchFamily="2" charset="2"/>
              <a:buChar char="v"/>
            </a:pPr>
            <a:r>
              <a:rPr lang="it-IT" sz="2200" dirty="0" smtClean="0"/>
              <a:t>Obiettivo:</a:t>
            </a:r>
            <a:endParaRPr lang="it-IT" sz="2200" dirty="0" smtClean="0"/>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p>
          <a:p>
            <a:pPr marL="742950" lvl="1" indent="-285750"/>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wipe(down)">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p14="http://schemas.microsoft.com/office/powerpoint/2010/main" xmlns=""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3" name="Picture 5" descr="C:\linda\uni\esami_da_svolgere\gps\progetto_gps\Atsilo\Presentazione\Atsilo3\omino lucchett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pic>
        <p:nvPicPr>
          <p:cNvPr id="1026" name="Picture 2" descr="D:\Tony\Omini\omino_ok.jpg"/>
          <p:cNvPicPr>
            <a:picLocks noChangeAspect="1" noChangeArrowheads="1"/>
          </p:cNvPicPr>
          <p:nvPr/>
        </p:nvPicPr>
        <p:blipFill>
          <a:blip r:embed="rId4"/>
          <a:srcRect/>
          <a:stretch>
            <a:fillRect/>
          </a:stretch>
        </p:blipFill>
        <p:spPr bwMode="auto">
          <a:xfrm>
            <a:off x="2214546" y="3143248"/>
            <a:ext cx="2162172" cy="2162172"/>
          </a:xfrm>
          <a:prstGeom prst="rect">
            <a:avLst/>
          </a:prstGeom>
          <a:noFill/>
        </p:spPr>
      </p:pic>
      <p:sp>
        <p:nvSpPr>
          <p:cNvPr id="10" name="Content Placeholder 3"/>
          <p:cNvSpPr txBox="1">
            <a:spLocks/>
          </p:cNvSpPr>
          <p:nvPr/>
        </p:nvSpPr>
        <p:spPr>
          <a:xfrm>
            <a:off x="785786" y="378619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Tree>
    <p:extLst>
      <p:ext uri="{BB962C8B-B14F-4D97-AF65-F5344CB8AC3E}">
        <p14:creationId xmlns:p14="http://schemas.microsoft.com/office/powerpoint/2010/main" xmlns="" val="28795218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fade">
                                      <p:cBhvr>
                                        <p:cTn id="17" dur="500"/>
                                        <p:tgtEl>
                                          <p:spTgt spid="20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2000" fill="hold"/>
                                        <p:tgtEl>
                                          <p:spTgt spid="10"/>
                                        </p:tgtEl>
                                      </p:cBhvr>
                                      <p:by x="150000" y="150000"/>
                                    </p:animScale>
                                  </p:childTnLst>
                                </p:cTn>
                              </p:par>
                              <p:par>
                                <p:cTn id="25" presetID="6" presetClass="emph" presetSubtype="0" fill="hold" grpId="1" nodeType="withEffect">
                                  <p:stCondLst>
                                    <p:cond delay="0"/>
                                  </p:stCondLst>
                                  <p:childTnLst>
                                    <p:animScale>
                                      <p:cBhvr>
                                        <p:cTn id="2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202613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6" presetClass="emph" presetSubtype="0" fill="hold" grpId="1" nodeType="withEffect">
                                  <p:stCondLst>
                                    <p:cond delay="0"/>
                                  </p:stCondLst>
                                  <p:childTnLst>
                                    <p:animScale>
                                      <p:cBhvr>
                                        <p:cTn id="25"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xmlns="" val="1197112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p14="http://schemas.microsoft.com/office/powerpoint/2010/main" xmlns="" val="7003536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 calcmode="lin" valueType="num">
                                      <p:cBhvr additive="base">
                                        <p:cTn id="30" dur="500" fill="hold"/>
                                        <p:tgtEl>
                                          <p:spTgt spid="3074"/>
                                        </p:tgtEl>
                                        <p:attrNameLst>
                                          <p:attrName>ppt_x</p:attrName>
                                        </p:attrNameLst>
                                      </p:cBhvr>
                                      <p:tavLst>
                                        <p:tav tm="0">
                                          <p:val>
                                            <p:strVal val="#ppt_x"/>
                                          </p:val>
                                        </p:tav>
                                        <p:tav tm="100000">
                                          <p:val>
                                            <p:strVal val="#ppt_x"/>
                                          </p:val>
                                        </p:tav>
                                      </p:tavLst>
                                    </p:anim>
                                    <p:anim calcmode="lin" valueType="num">
                                      <p:cBhvr additive="base">
                                        <p:cTn id="31"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00"/>
                                        </p:tgtEl>
                                        <p:attrNameLst>
                                          <p:attrName>style.visibility</p:attrName>
                                        </p:attrNameLst>
                                      </p:cBhvr>
                                      <p:to>
                                        <p:strVal val="visible"/>
                                      </p:to>
                                    </p:set>
                                    <p:anim calcmode="lin" valueType="num">
                                      <p:cBhvr additive="base">
                                        <p:cTn id="36" dur="500" fill="hold"/>
                                        <p:tgtEl>
                                          <p:spTgt spid="4100"/>
                                        </p:tgtEl>
                                        <p:attrNameLst>
                                          <p:attrName>ppt_x</p:attrName>
                                        </p:attrNameLst>
                                      </p:cBhvr>
                                      <p:tavLst>
                                        <p:tav tm="0">
                                          <p:val>
                                            <p:strVal val="#ppt_x"/>
                                          </p:val>
                                        </p:tav>
                                        <p:tav tm="100000">
                                          <p:val>
                                            <p:strVal val="#ppt_x"/>
                                          </p:val>
                                        </p:tav>
                                      </p:tavLst>
                                    </p:anim>
                                    <p:anim calcmode="lin" valueType="num">
                                      <p:cBhvr additive="base">
                                        <p:cTn id="37" dur="500" fill="hold"/>
                                        <p:tgtEl>
                                          <p:spTgt spid="410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098"/>
                                        </p:tgtEl>
                                        <p:attrNameLst>
                                          <p:attrName>style.visibility</p:attrName>
                                        </p:attrNameLst>
                                      </p:cBhvr>
                                      <p:to>
                                        <p:strVal val="visible"/>
                                      </p:to>
                                    </p:set>
                                    <p:anim calcmode="lin" valueType="num">
                                      <p:cBhvr additive="base">
                                        <p:cTn id="40" dur="500" fill="hold"/>
                                        <p:tgtEl>
                                          <p:spTgt spid="4098"/>
                                        </p:tgtEl>
                                        <p:attrNameLst>
                                          <p:attrName>ppt_x</p:attrName>
                                        </p:attrNameLst>
                                      </p:cBhvr>
                                      <p:tavLst>
                                        <p:tav tm="0">
                                          <p:val>
                                            <p:strVal val="#ppt_x"/>
                                          </p:val>
                                        </p:tav>
                                        <p:tav tm="100000">
                                          <p:val>
                                            <p:strVal val="#ppt_x"/>
                                          </p:val>
                                        </p:tav>
                                      </p:tavLst>
                                    </p:anim>
                                    <p:anim calcmode="lin" valueType="num">
                                      <p:cBhvr additive="base">
                                        <p:cTn id="4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11118777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xmlns=""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xmlns=""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p14="http://schemas.microsoft.com/office/powerpoint/2010/main" xmlns="" val="1346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388"/>
                                        </p:tgtEl>
                                        <p:attrNameLst>
                                          <p:attrName>style.visibility</p:attrName>
                                        </p:attrNameLst>
                                      </p:cBhvr>
                                      <p:to>
                                        <p:strVal val="visible"/>
                                      </p:to>
                                    </p:set>
                                    <p:animEffect transition="in" filter="wipe(down)">
                                      <p:cBhvr>
                                        <p:cTn id="4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1428921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p14="http://schemas.microsoft.com/office/powerpoint/2010/main" xmlns="" val="521228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628800"/>
            <a:ext cx="6357384" cy="454719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p14="http://schemas.microsoft.com/office/powerpoint/2010/main" xmlns="" val="2138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2476603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Necessario tempo per :</a:t>
            </a:r>
          </a:p>
          <a:p>
            <a:pPr lvl="2"/>
            <a:r>
              <a:rPr lang="it-IT" sz="1800" dirty="0" smtClean="0">
                <a:latin typeface="Arial" pitchFamily="34" charset="0"/>
                <a:cs typeface="Arial" pitchFamily="34" charset="0"/>
              </a:rPr>
              <a:t>Apprendere JUnit</a:t>
            </a:r>
          </a:p>
          <a:p>
            <a:pPr lvl="2"/>
            <a:r>
              <a:rPr lang="it-IT" sz="1800" dirty="0" smtClean="0">
                <a:latin typeface="Arial" pitchFamily="34" charset="0"/>
                <a:cs typeface="Arial" pitchFamily="34" charset="0"/>
              </a:rPr>
              <a:t>Realizzazione Test Case</a:t>
            </a:r>
          </a:p>
          <a:p>
            <a:pPr lvl="1"/>
            <a:r>
              <a:rPr lang="it-IT" sz="2000" dirty="0" smtClean="0">
                <a:latin typeface="Arial" pitchFamily="34" charset="0"/>
                <a:cs typeface="Arial" pitchFamily="34" charset="0"/>
              </a:rPr>
              <a:t>Poco tempo a disposizione</a:t>
            </a:r>
          </a:p>
          <a:p>
            <a:pPr lvl="1">
              <a:buNone/>
            </a:pPr>
            <a:endParaRPr lang="it-IT" dirty="0" smtClean="0"/>
          </a:p>
          <a:p>
            <a:r>
              <a:rPr lang="it-IT" b="1" dirty="0" smtClean="0">
                <a:solidFill>
                  <a:srgbClr val="00B050"/>
                </a:solidFill>
              </a:rPr>
              <a:t>Pro:</a:t>
            </a:r>
          </a:p>
          <a:p>
            <a:pPr lvl="1"/>
            <a:r>
              <a:rPr lang="it-IT" dirty="0" smtClean="0"/>
              <a:t>Revisione mirata del sottosistema Questionari</a:t>
            </a:r>
          </a:p>
        </p:txBody>
      </p:sp>
    </p:spTree>
    <p:extLst>
      <p:ext uri="{BB962C8B-B14F-4D97-AF65-F5344CB8AC3E}">
        <p14:creationId xmlns:p14="http://schemas.microsoft.com/office/powerpoint/2010/main" xmlns="" val="30603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giusto </a:t>
            </a:r>
            <a:endParaRPr lang="it-IT" sz="5000" i="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5929322" y="3143248"/>
            <a:ext cx="2500330" cy="250033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pic>
        <p:nvPicPr>
          <p:cNvPr id="10242" name="Picture 2" descr="D:\Tony\Omini\omini_doctor.jpg"/>
          <p:cNvPicPr>
            <a:picLocks noChangeAspect="1" noChangeArrowheads="1"/>
          </p:cNvPicPr>
          <p:nvPr/>
        </p:nvPicPr>
        <p:blipFill>
          <a:blip r:embed="rId3"/>
          <a:srcRect/>
          <a:stretch>
            <a:fillRect/>
          </a:stretch>
        </p:blipFill>
        <p:spPr bwMode="auto">
          <a:xfrm>
            <a:off x="5572132" y="3500438"/>
            <a:ext cx="2971822" cy="1857388"/>
          </a:xfrm>
          <a:prstGeom prst="rect">
            <a:avLst/>
          </a:prstGeom>
          <a:ln>
            <a:noFill/>
          </a:ln>
          <a:effectLst>
            <a:softEdge rad="112500"/>
          </a:effectLst>
        </p:spPr>
      </p:pic>
      <p:sp>
        <p:nvSpPr>
          <p:cNvPr id="6" name="TextBox 5"/>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sbagliato</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2143116"/>
            <a:ext cx="6000792" cy="2400657"/>
          </a:xfrm>
          <a:prstGeom prst="rect">
            <a:avLst/>
          </a:prstGeom>
          <a:noFill/>
        </p:spPr>
        <p:txBody>
          <a:bodyPr wrap="square" rtlCol="0">
            <a:spAutoFit/>
          </a:bodyPr>
          <a:lstStyle/>
          <a:p>
            <a:r>
              <a:rPr lang="it-IT" sz="5000" i="1" dirty="0" smtClean="0"/>
              <a:t>Cosa faremo nel prossimo progetto che non abbiamo fatto:</a:t>
            </a:r>
            <a:endParaRPr lang="it-IT" sz="5000" i="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429388" y="2786058"/>
            <a:ext cx="2057964" cy="270237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1000100" y="1571612"/>
            <a:ext cx="5715040" cy="2400657"/>
          </a:xfrm>
          <a:prstGeom prst="rect">
            <a:avLst/>
          </a:prstGeom>
          <a:noFill/>
        </p:spPr>
        <p:txBody>
          <a:bodyPr wrap="square" rtlCol="0">
            <a:spAutoFit/>
          </a:bodyPr>
          <a:lstStyle/>
          <a:p>
            <a:r>
              <a:rPr lang="it-IT" sz="5000" i="1" dirty="0" smtClean="0"/>
              <a:t>Quanto reputiamo buono il nostro sottosistema:</a:t>
            </a:r>
            <a:endParaRPr lang="it-IT" sz="5000" i="1" dirty="0"/>
          </a:p>
        </p:txBody>
      </p:sp>
      <p:pic>
        <p:nvPicPr>
          <p:cNvPr id="8194" name="Picture 2" descr="D:\Tony\Omini\omino_cup2.jpg"/>
          <p:cNvPicPr>
            <a:picLocks noChangeAspect="1" noChangeArrowheads="1"/>
          </p:cNvPicPr>
          <p:nvPr/>
        </p:nvPicPr>
        <p:blipFill>
          <a:blip r:embed="rId3"/>
          <a:srcRect/>
          <a:stretch>
            <a:fillRect/>
          </a:stretch>
        </p:blipFill>
        <p:spPr bwMode="auto">
          <a:xfrm>
            <a:off x="5572132" y="3143248"/>
            <a:ext cx="2857520" cy="2857520"/>
          </a:xfrm>
          <a:prstGeom prst="rect">
            <a:avLst/>
          </a:prstGeom>
          <a:ln>
            <a:noFill/>
          </a:ln>
          <a:effectLst>
            <a:softEdge rad="112500"/>
          </a:effectLst>
        </p:spPr>
      </p:pic>
      <p:pic>
        <p:nvPicPr>
          <p:cNvPr id="1026" name="Picture 2" descr="D:\Tony\Unisa\IS\PROGETTO\logo\logo1.png"/>
          <p:cNvPicPr>
            <a:picLocks noChangeAspect="1" noChangeArrowheads="1"/>
          </p:cNvPicPr>
          <p:nvPr/>
        </p:nvPicPr>
        <p:blipFill>
          <a:blip r:embed="rId4" cstate="print"/>
          <a:srcRect/>
          <a:stretch>
            <a:fillRect/>
          </a:stretch>
        </p:blipFill>
        <p:spPr bwMode="auto">
          <a:xfrm rot="21096249">
            <a:off x="1142976" y="4500570"/>
            <a:ext cx="3243282" cy="20400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xmlns="" val="2532338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1133</TotalTime>
  <Words>2704</Words>
  <Application>Microsoft Office PowerPoint</Application>
  <PresentationFormat>On-screen Show (4:3)</PresentationFormat>
  <Paragraphs>471</Paragraphs>
  <Slides>42</Slides>
  <Notes>37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236</cp:revision>
  <dcterms:created xsi:type="dcterms:W3CDTF">2012-12-23T12:37:08Z</dcterms:created>
  <dcterms:modified xsi:type="dcterms:W3CDTF">2012-12-31T09:45:10Z</dcterms:modified>
</cp:coreProperties>
</file>