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0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17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75" r:id="rId97"/>
    <p:sldId id="373" r:id="rId98"/>
    <p:sldId id="374" r:id="rId9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98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7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9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6757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74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5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0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5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02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val="2927506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val="338907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1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1375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12822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264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5373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8461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712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902446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9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79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val="257467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6387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4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835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1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None/>
            </a:pPr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>
              <a:buNone/>
            </a:pPr>
            <a:r>
              <a:rPr lang="it-IT" dirty="0" smtClean="0"/>
              <a:t>I metodi così non verranno scritti per ogni classe, conseguendo un risparmio notevole: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</a:t>
            </a:r>
            <a:r>
              <a:rPr lang="it-IT" dirty="0" smtClean="0"/>
              <a:t>: 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classi- DA MODIFICARE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</a:t>
            </a:r>
          </a:p>
          <a:p>
            <a:pPr>
              <a:buNone/>
            </a:pPr>
            <a:r>
              <a:rPr lang="it-IT" dirty="0" smtClean="0"/>
              <a:t>	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,ereditando quindi i metodi comuni a tutti i </a:t>
            </a:r>
            <a:r>
              <a:rPr lang="it-IT" dirty="0" err="1" smtClean="0"/>
              <a:t>beans</a:t>
            </a:r>
            <a:r>
              <a:rPr lang="it-IT" dirty="0" smtClean="0"/>
              <a:t> e in </a:t>
            </a:r>
          </a:p>
          <a:p>
            <a:pPr>
              <a:buNone/>
            </a:pPr>
            <a:r>
              <a:rPr lang="it-IT" dirty="0" smtClean="0"/>
              <a:t>	ciascun </a:t>
            </a:r>
            <a:r>
              <a:rPr lang="it-IT" i="1" dirty="0" smtClean="0"/>
              <a:t>DB''</a:t>
            </a:r>
            <a:r>
              <a:rPr lang="it-IT" i="1" dirty="0" err="1" smtClean="0"/>
              <a:t>NomeBeans</a:t>
            </a:r>
            <a:r>
              <a:rPr lang="it-IT" i="1" dirty="0" smtClean="0"/>
              <a:t>'' </a:t>
            </a:r>
            <a:r>
              <a:rPr lang="it-IT" dirty="0" smtClean="0"/>
              <a:t>vengono implementati dei  metodi ausiliari per eseguire </a:t>
            </a:r>
            <a:r>
              <a:rPr lang="it-IT" dirty="0" err="1" smtClean="0"/>
              <a:t>query</a:t>
            </a:r>
            <a:r>
              <a:rPr lang="it-IT" dirty="0" smtClean="0"/>
              <a:t> specifiche </a:t>
            </a:r>
          </a:p>
          <a:p>
            <a:pPr>
              <a:buNone/>
            </a:pPr>
            <a:r>
              <a:rPr lang="it-IT" dirty="0" smtClean="0"/>
              <a:t>	sulle relative tabelle.</a:t>
            </a:r>
          </a:p>
        </p:txBody>
      </p:sp>
    </p:spTree>
    <p:extLst>
      <p:ext uri="{BB962C8B-B14F-4D97-AF65-F5344CB8AC3E}">
        <p14:creationId xmlns:p14="http://schemas.microsoft.com/office/powerpoint/2010/main" val="1935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/>
          </a:p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5729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1695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16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95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59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253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4514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31329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</a:t>
            </a:r>
            <a:r>
              <a:rPr lang="it-IT" dirty="0" smtClean="0"/>
              <a:t>successivamente </a:t>
            </a:r>
            <a:r>
              <a:rPr lang="it-IT" dirty="0" smtClean="0"/>
              <a:t>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232</TotalTime>
  <Words>3118</Words>
  <Application>Microsoft Macintosh PowerPoint</Application>
  <PresentationFormat>Presentazione su schermo (4:3)</PresentationFormat>
  <Paragraphs>615</Paragraphs>
  <Slides>98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98</vt:i4>
      </vt:variant>
    </vt:vector>
  </HeadingPairs>
  <TitlesOfParts>
    <vt:vector size="99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31</cp:revision>
  <dcterms:created xsi:type="dcterms:W3CDTF">2012-12-23T12:37:08Z</dcterms:created>
  <dcterms:modified xsi:type="dcterms:W3CDTF">2013-01-02T12:15:42Z</dcterms:modified>
</cp:coreProperties>
</file>