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35" autoAdjust="0"/>
    <p:restoredTop sz="94660"/>
  </p:normalViewPr>
  <p:slideViewPr>
    <p:cSldViewPr>
      <p:cViewPr varScale="1">
        <p:scale>
          <a:sx n="74" d="100"/>
          <a:sy n="74" d="100"/>
        </p:scale>
        <p:origin x="-10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NOTIFICHE </a:t>
            </a:r>
            <a:r>
              <a:rPr lang="it-IT" sz="4800" b="1" dirty="0">
                <a:solidFill>
                  <a:srgbClr val="000000"/>
                </a:solidFill>
                <a:latin typeface="Calibri"/>
              </a:rPr>
              <a:t>EMAIL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323640" y="1795320"/>
            <a:ext cx="8177040" cy="4205448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000" b="1" dirty="0" err="1">
                <a:solidFill>
                  <a:srgbClr val="000000"/>
                </a:solidFill>
                <a:latin typeface="Calibri"/>
              </a:rPr>
              <a:t>NotificheMail</a:t>
            </a:r>
            <a:r>
              <a:rPr lang="it-IT" sz="4000" b="1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>
              <a:lnSpc>
                <a:spcPct val="100000"/>
              </a:lnSpc>
              <a:buSzPct val="95000"/>
            </a:pPr>
            <a:endParaRPr lang="it-IT" sz="40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</a:pP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è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una funzionalità interna al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che permette di inviare, brevi messaggi di notifiche agli utenti che porto a termine iterazioni con il nostro sistema: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>
                <a:solidFill>
                  <a:srgbClr val="000000"/>
                </a:solidFill>
                <a:latin typeface="Calibri"/>
              </a:rPr>
              <a:t>TIPI </a:t>
            </a:r>
            <a:r>
              <a:rPr lang="it-IT" sz="4800" b="1" dirty="0" err="1">
                <a:solidFill>
                  <a:srgbClr val="000000"/>
                </a:solidFill>
                <a:latin typeface="Calibri"/>
              </a:rPr>
              <a:t>DI</a:t>
            </a:r>
            <a:r>
              <a:rPr lang="it-IT" sz="4800" b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NOTIFICHE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</a:rPr>
              <a:t>(1)</a:t>
            </a:r>
            <a:endParaRPr sz="3000"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Fra le varie notifiche che il sistema invia possiamo trovare notifiche di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</a:t>
            </a:r>
            <a:endParaRPr sz="200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>
                <a:solidFill>
                  <a:srgbClr val="000000"/>
                </a:solidFill>
                <a:latin typeface="Calibri"/>
              </a:rPr>
              <a:t>Composizione classe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, manda una notifica al responsabile delle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classi,che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quest'ultimo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dovrà poi approvare.</a:t>
            </a:r>
            <a:endParaRPr sz="200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>
                <a:solidFill>
                  <a:srgbClr val="000000"/>
                </a:solidFill>
                <a:latin typeface="Calibri"/>
              </a:rPr>
              <a:t>Evento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,manda una notifica tutte le </a:t>
            </a:r>
            <a:r>
              <a:rPr lang="it-IT" sz="3200" dirty="0" err="1">
                <a:solidFill>
                  <a:srgbClr val="000000"/>
                </a:solidFill>
                <a:latin typeface="Calibri"/>
              </a:rPr>
              <a:t>email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 presenti nel campo CC dell'evento, con data ora e luogo dell'evento.</a:t>
            </a:r>
            <a:endParaRPr sz="2000"/>
          </a:p>
          <a:p>
            <a:pPr lvl="1">
              <a:buSzPct val="95000"/>
              <a:buFont typeface="Arial"/>
              <a:buChar char="•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…..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571472" y="1571612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</a:pPr>
            <a:endParaRPr sz="320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>
                <a:solidFill>
                  <a:srgbClr val="000000"/>
                </a:solidFill>
                <a:latin typeface="Calibri"/>
              </a:rPr>
              <a:t>Licenziamento,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manda una notifica al diretto interessato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>
                <a:solidFill>
                  <a:srgbClr val="000000"/>
                </a:solidFill>
                <a:latin typeface="Calibri"/>
              </a:rPr>
              <a:t>Registrazione,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alla fine della registrazione il sistema invia un </a:t>
            </a:r>
            <a:endParaRPr lang="it-IT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SzPct val="95000"/>
            </a:pP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e-mail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con le credenziali appena inserite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/>
          </a:p>
        </p:txBody>
      </p:sp>
      <p:sp>
        <p:nvSpPr>
          <p:cNvPr id="47" name="TextShape 3"/>
          <p:cNvSpPr txBox="1"/>
          <p:nvPr/>
        </p:nvSpPr>
        <p:spPr>
          <a:xfrm>
            <a:off x="1714480" y="500042"/>
            <a:ext cx="5529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>
                <a:solidFill>
                  <a:srgbClr val="000000"/>
                </a:solidFill>
                <a:latin typeface="Calibri"/>
              </a:rPr>
              <a:t>TIPI </a:t>
            </a:r>
            <a:r>
              <a:rPr lang="it-IT" sz="4800" b="1" dirty="0" err="1">
                <a:solidFill>
                  <a:srgbClr val="000000"/>
                </a:solidFill>
                <a:latin typeface="Calibri"/>
              </a:rPr>
              <a:t>DI</a:t>
            </a:r>
            <a:r>
              <a:rPr lang="it-IT" sz="4800" b="1" dirty="0">
                <a:solidFill>
                  <a:srgbClr val="000000"/>
                </a:solidFill>
                <a:latin typeface="Calibri"/>
              </a:rPr>
              <a:t> NOTIFICHE</a:t>
            </a:r>
            <a:endParaRPr/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400" b="1" dirty="0" smtClean="0">
                <a:solidFill>
                  <a:srgbClr val="000000"/>
                </a:solidFill>
                <a:latin typeface="Calibri"/>
              </a:rPr>
              <a:t>Come fare?</a:t>
            </a:r>
          </a:p>
          <a:p>
            <a:pPr>
              <a:lnSpc>
                <a:spcPct val="100000"/>
              </a:lnSpc>
              <a:buSzPct val="95000"/>
            </a:pPr>
            <a:endParaRPr lang="it-IT" sz="44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Per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dar vita a questa funzionalità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abbiamo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usato </a:t>
            </a: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JAVAMAIL  (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è </a:t>
            </a: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un 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api della </a:t>
            </a:r>
            <a:r>
              <a:rPr lang="it-IT" sz="3200" b="1" dirty="0" err="1">
                <a:solidFill>
                  <a:srgbClr val="000000"/>
                </a:solidFill>
                <a:latin typeface="Calibri"/>
              </a:rPr>
              <a:t>Sun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)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e l'abbiamo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integrata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nel nostro sistema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tramite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il design pattern BRIDGE.</a:t>
            </a:r>
            <a:endParaRPr sz="200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54" name="Immagine 53"/>
          <p:cNvPicPr/>
          <p:nvPr/>
        </p:nvPicPr>
        <p:blipFill>
          <a:blip r:embed="rId2"/>
          <a:stretch>
            <a:fillRect/>
          </a:stretch>
        </p:blipFill>
        <p:spPr>
          <a:xfrm>
            <a:off x="216000" y="1656000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flipV="1">
            <a:off x="2714612" y="2571744"/>
            <a:ext cx="100013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14744" y="2000240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Alla classe Abstraction corrisponde la classe</a:t>
            </a:r>
          </a:p>
          <a:p>
            <a:r>
              <a:rPr lang="it-IT" dirty="0" err="1" smtClean="0"/>
              <a:t>NotificheMail.java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54" name="Immagine 53"/>
          <p:cNvPicPr/>
          <p:nvPr/>
        </p:nvPicPr>
        <p:blipFill>
          <a:blip r:embed="rId2"/>
          <a:stretch>
            <a:fillRect/>
          </a:stretch>
        </p:blipFill>
        <p:spPr>
          <a:xfrm>
            <a:off x="216000" y="1656000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rot="16200000" flipV="1">
            <a:off x="7072330" y="2714620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14744" y="2000240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All’interfaccia </a:t>
            </a:r>
            <a:r>
              <a:rPr lang="it-IT" dirty="0" err="1" smtClean="0"/>
              <a:t>Implementor</a:t>
            </a:r>
            <a:r>
              <a:rPr lang="it-IT" dirty="0" smtClean="0"/>
              <a:t> </a:t>
            </a:r>
            <a:r>
              <a:rPr lang="it-IT" dirty="0" err="1" smtClean="0"/>
              <a:t>corrispone</a:t>
            </a:r>
            <a:r>
              <a:rPr lang="it-IT" dirty="0" smtClean="0"/>
              <a:t> l’interfaccia Messaggio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54" name="Immagine 53"/>
          <p:cNvPicPr/>
          <p:nvPr/>
        </p:nvPicPr>
        <p:blipFill>
          <a:blip r:embed="rId2"/>
          <a:stretch>
            <a:fillRect/>
          </a:stretch>
        </p:blipFill>
        <p:spPr>
          <a:xfrm>
            <a:off x="216000" y="1656000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rot="5400000" flipH="1" flipV="1">
            <a:off x="2464579" y="4036223"/>
            <a:ext cx="242889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rot="16200000" flipV="1">
            <a:off x="6679421" y="3964785"/>
            <a:ext cx="271464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3286116" y="1857364"/>
            <a:ext cx="5674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Alle classi </a:t>
            </a:r>
            <a:r>
              <a:rPr lang="it-IT" dirty="0" err="1" smtClean="0"/>
              <a:t>ConcreteImplementor</a:t>
            </a:r>
            <a:r>
              <a:rPr lang="it-IT" dirty="0" smtClean="0"/>
              <a:t> A </a:t>
            </a:r>
            <a:r>
              <a:rPr lang="it-IT" dirty="0" err="1" smtClean="0"/>
              <a:t>eB</a:t>
            </a:r>
            <a:r>
              <a:rPr lang="it-IT" dirty="0" smtClean="0"/>
              <a:t> corrispondono i vari </a:t>
            </a:r>
          </a:p>
          <a:p>
            <a:r>
              <a:rPr lang="it-IT" dirty="0" smtClean="0"/>
              <a:t>tipi di messaggi sopra citati ovvero : </a:t>
            </a:r>
            <a:r>
              <a:rPr lang="it-IT" dirty="0" err="1" smtClean="0"/>
              <a:t>ComposioneClasse</a:t>
            </a:r>
            <a:r>
              <a:rPr lang="it-IT" dirty="0" smtClean="0"/>
              <a:t>,</a:t>
            </a:r>
          </a:p>
          <a:p>
            <a:r>
              <a:rPr lang="it-IT" dirty="0" smtClean="0"/>
              <a:t>Evento,Registrazione e Licenziamento.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err="1" smtClean="0"/>
              <a:t>Perchè</a:t>
            </a:r>
            <a:endParaRPr lang="it-IT" sz="3200" dirty="0" smtClean="0"/>
          </a:p>
          <a:p>
            <a:pPr>
              <a:lnSpc>
                <a:spcPct val="100000"/>
              </a:lnSpc>
              <a:buSzPct val="95000"/>
            </a:pPr>
            <a:endParaRPr lang="it-IT" sz="32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ci permette di inserire altri messaggi in modo semplice  e senza causare molti cambiamenti nel sistema cosi come modificare quelli già esistenti</a:t>
            </a:r>
            <a:r>
              <a:rPr lang="it-IT" sz="2800" dirty="0" smtClean="0"/>
              <a:t>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PERCHE’ BRIDGE</a:t>
            </a: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?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(1)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</a:p>
          <a:p>
            <a:pPr>
              <a:lnSpc>
                <a:spcPct val="100000"/>
              </a:lnSpc>
              <a:buSzPct val="95000"/>
            </a:pPr>
            <a:endParaRPr lang="it-IT" sz="3200" b="1" dirty="0" smtClean="0"/>
          </a:p>
          <a:p>
            <a:pPr lvl="1">
              <a:buSzPct val="95000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il </a:t>
            </a:r>
            <a:r>
              <a:rPr lang="it-IT" sz="2800" dirty="0" err="1" smtClean="0"/>
              <a:t>controlMail</a:t>
            </a:r>
            <a:r>
              <a:rPr lang="it-IT" sz="2800" dirty="0" smtClean="0"/>
              <a:t> </a:t>
            </a:r>
            <a:r>
              <a:rPr lang="it-IT" sz="2800" dirty="0" smtClean="0"/>
              <a:t>può usare un solo metodo di invio senza badare al tipo di notifica infatti prende in input un oggetto MESSAGGIO.</a:t>
            </a:r>
            <a:endParaRPr sz="280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PERCHE’ BRIDGE</a:t>
            </a: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?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686</TotalTime>
  <Words>244</Words>
  <Application>Microsoft Office PowerPoint</Application>
  <PresentationFormat>Presentazione su schermo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Equinozio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Frank</cp:lastModifiedBy>
  <cp:revision>78</cp:revision>
  <dcterms:created xsi:type="dcterms:W3CDTF">2012-12-23T12:37:08Z</dcterms:created>
  <dcterms:modified xsi:type="dcterms:W3CDTF">2012-12-29T20:14:45Z</dcterms:modified>
</cp:coreProperties>
</file>