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6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81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391" r:id="rId55"/>
    <p:sldId id="392" r:id="rId56"/>
    <p:sldId id="393" r:id="rId57"/>
    <p:sldId id="40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317" r:id="rId68"/>
    <p:sldId id="376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75" r:id="rId93"/>
    <p:sldId id="373" r:id="rId94"/>
    <p:sldId id="374" r:id="rId9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97" autoAdjust="0"/>
  </p:normalViewPr>
  <p:slideViewPr>
    <p:cSldViewPr>
      <p:cViewPr varScale="1">
        <p:scale>
          <a:sx n="59" d="100"/>
          <a:sy n="59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3T11:37:41.951" idx="1">
    <p:pos x="10" y="10"/>
    <p:text>montaggio.....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93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94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  <a:endParaRPr lang="it-IT" dirty="0" smtClean="0"/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="" xmlns:p14="http://schemas.microsoft.com/office/powerpoint/2010/main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="" xmlns:p14="http://schemas.microsoft.com/office/powerpoint/2010/main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="" xmlns:p14="http://schemas.microsoft.com/office/powerpoint/2010/main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="" xmlns:p14="http://schemas.microsoft.com/office/powerpoint/2010/main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=""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</a:t>
            </a:r>
            <a:r>
              <a:rPr lang="it-IT" dirty="0" smtClean="0"/>
              <a:t>browser</a:t>
            </a:r>
          </a:p>
          <a:p>
            <a:pPr lvl="2"/>
            <a:r>
              <a:rPr lang="it-IT" dirty="0" smtClean="0"/>
              <a:t>Salvataggio in bozze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=""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=""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</a:t>
            </a:r>
            <a:r>
              <a:rPr lang="it-IT" dirty="0" smtClean="0"/>
              <a:t>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=""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=""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=""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=""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</a:t>
            </a:r>
            <a:r>
              <a:rPr lang="it-IT" dirty="0" smtClean="0"/>
              <a:t>Domanda</a:t>
            </a:r>
            <a:endParaRPr lang="it-IT" dirty="0" smtClean="0"/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</a:t>
            </a:r>
            <a:r>
              <a:rPr lang="it-IT" dirty="0" smtClean="0"/>
              <a:t>utenti</a:t>
            </a:r>
          </a:p>
          <a:p>
            <a:pPr lvl="1"/>
            <a:r>
              <a:rPr lang="it-IT" dirty="0" smtClean="0"/>
              <a:t>Affrontato nell’ottica dell’estendibilità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</a:t>
            </a:r>
            <a:r>
              <a:rPr lang="it-IT" sz="2800" b="1" dirty="0">
                <a:solidFill>
                  <a:srgbClr val="000000"/>
                </a:solidFill>
                <a:latin typeface="Calibri"/>
              </a:rPr>
              <a:t>messaggi di notifiche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agli utenti che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portano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</p:spTree>
    <p:extLst>
      <p:ext uri="{BB962C8B-B14F-4D97-AF65-F5344CB8AC3E}">
        <p14:creationId xmlns="" xmlns:p14="http://schemas.microsoft.com/office/powerpoint/2010/main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="" xmlns:p14="http://schemas.microsoft.com/office/powerpoint/2010/main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773304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Contro</a:t>
            </a:r>
            <a:r>
              <a:rPr lang="it-IT" dirty="0" err="1" smtClean="0"/>
              <a:t>.java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29288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</a:t>
            </a:r>
            <a:r>
              <a:rPr lang="it-IT" sz="2800" dirty="0" smtClean="0"/>
              <a:t>usa </a:t>
            </a:r>
            <a:r>
              <a:rPr lang="it-IT" sz="2800" dirty="0" smtClean="0"/>
              <a:t>un </a:t>
            </a:r>
            <a:r>
              <a:rPr lang="it-IT" sz="2800" dirty="0" smtClean="0"/>
              <a:t>solo metodo di invio senza badare al tipo di </a:t>
            </a:r>
            <a:r>
              <a:rPr lang="it-IT" sz="2800" dirty="0" smtClean="0"/>
              <a:t>notifica, utilizza un oggetto </a:t>
            </a:r>
            <a:r>
              <a:rPr lang="it-IT" sz="2800" dirty="0" err="1" smtClean="0"/>
              <a:t>NotificaMail</a:t>
            </a:r>
            <a:r>
              <a:rPr lang="it-IT" sz="2800" dirty="0" smtClean="0"/>
              <a:t>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</a:t>
            </a:r>
            <a:r>
              <a:rPr lang="it-IT" dirty="0" smtClean="0"/>
              <a:t>revisionata, incrocio)</a:t>
            </a:r>
            <a:endParaRPr lang="it-IT" dirty="0" smtClean="0"/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443</TotalTime>
  <Words>2894</Words>
  <Application>Microsoft Office PowerPoint</Application>
  <PresentationFormat>Presentazione su schermo (4:3)</PresentationFormat>
  <Paragraphs>594</Paragraphs>
  <Slides>94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94</vt:i4>
      </vt:variant>
    </vt:vector>
  </HeadingPairs>
  <TitlesOfParts>
    <vt:vector size="95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52</cp:revision>
  <dcterms:created xsi:type="dcterms:W3CDTF">2012-12-23T12:37:08Z</dcterms:created>
  <dcterms:modified xsi:type="dcterms:W3CDTF">2013-01-03T11:16:06Z</dcterms:modified>
</cp:coreProperties>
</file>