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73476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52744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7783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</a:t>
            </a:r>
            <a:r>
              <a:rPr lang="it-IT" dirty="0" smtClean="0"/>
              <a:t>faccia </a:t>
            </a:r>
            <a:r>
              <a:rPr lang="it-IT" dirty="0" smtClean="0"/>
              <a:t>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298</TotalTime>
  <Words>3012</Words>
  <Application>Microsoft Macintosh PowerPoint</Application>
  <PresentationFormat>Presentazione su schermo (4:3)</PresentationFormat>
  <Paragraphs>610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35</cp:revision>
  <dcterms:created xsi:type="dcterms:W3CDTF">2012-12-23T12:37:08Z</dcterms:created>
  <dcterms:modified xsi:type="dcterms:W3CDTF">2013-01-02T15:40:47Z</dcterms:modified>
</cp:coreProperties>
</file>