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80" r:id="rId2"/>
    <p:sldId id="281" r:id="rId3"/>
    <p:sldId id="282" r:id="rId4"/>
    <p:sldId id="283" r:id="rId5"/>
    <p:sldId id="286" r:id="rId6"/>
    <p:sldId id="289" r:id="rId7"/>
    <p:sldId id="290" r:id="rId8"/>
    <p:sldId id="291" r:id="rId9"/>
    <p:sldId id="287" r:id="rId10"/>
    <p:sldId id="288" r:id="rId11"/>
    <p:sldId id="293" r:id="rId12"/>
    <p:sldId id="294" r:id="rId13"/>
    <p:sldId id="296" r:id="rId14"/>
    <p:sldId id="297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5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57148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89016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16638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Abbiamo usato </a:t>
            </a:r>
            <a:r>
              <a:rPr lang="it-IT" sz="2800" dirty="0" err="1" smtClean="0"/>
              <a:t>Junit</a:t>
            </a:r>
            <a:r>
              <a:rPr lang="it-IT" sz="2800" dirty="0" smtClean="0"/>
              <a:t> per fare i test di unità su ogni classe.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input 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</a:t>
            </a:r>
            <a:r>
              <a:rPr lang="it-IT" sz="2800" dirty="0" smtClean="0"/>
              <a:t>.</a:t>
            </a: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r>
              <a:rPr lang="it-IT" sz="2800" dirty="0" smtClean="0"/>
              <a:t>Ma grazie al supporto dei nostri PM, in fine è stato utile e piacevole utilizzare </a:t>
            </a:r>
            <a:r>
              <a:rPr lang="it-IT" sz="2800" dirty="0" err="1" smtClean="0"/>
              <a:t>Junit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</a:t>
            </a:r>
            <a:r>
              <a:rPr lang="it-IT" dirty="0" err="1" smtClean="0"/>
              <a:t>puòinviare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1225</TotalTime>
  <Words>419</Words>
  <Application>Microsoft Macintosh PowerPoint</Application>
  <PresentationFormat>Presentazione su schermo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105</cp:revision>
  <dcterms:created xsi:type="dcterms:W3CDTF">2012-12-23T12:37:08Z</dcterms:created>
  <dcterms:modified xsi:type="dcterms:W3CDTF">2013-01-03T19:51:45Z</dcterms:modified>
</cp:coreProperties>
</file>