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6" r:id="rId6"/>
    <p:sldId id="263" r:id="rId7"/>
    <p:sldId id="261" r:id="rId8"/>
    <p:sldId id="268" r:id="rId9"/>
    <p:sldId id="265" r:id="rId10"/>
    <p:sldId id="269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41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1:20.928" idx="1">
    <p:pos x="1963" y="1355"/>
    <p:text>engineering con 2 e</p:text>
  </p:cm>
  <p:cm authorId="0" dt="2012-12-30T14:52:12.551" idx="2">
    <p:pos x="5127" y="1582"/>
    <p:text>Il db lo avete iniziato a fare dal SDD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3:02.823" idx="3">
    <p:pos x="10" y="10"/>
    <p:text>E' interessante, ma non so se altri lo dicono già. Controlla le bozze degli altri.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5:09.304" idx="4">
    <p:pos x="1" y="10"/>
    <p:text>Cerca di essere più schematico. Se vuoi dire qualcosa, ma non lo vuoi mettere sulla slide, lo puoi scrivere sotto, nell'area delle note, che compaiono solo a te in fase di presentazione.
Devi trattare anche le associazioni 1-n
Per tutti i tipi di mapping, fai anche qualche esempio, con ER astratto, ER di basso livello, e UML dell'implementazione.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6:19.819" idx="5">
    <p:pos x="10" y="10"/>
    <p:text>Anche qui, per l'esempio, basati su diagrammi a vari livelli (qui puoi partire addirittura dalla gerarchia iniziale degli attori, e far vedere tutta l'evoluzione).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5:07:25.502" idx="7">
    <p:pos x="10" y="10"/>
    <p:text>Ti conviene mettere meno classi, ma più zoomate. Eventualmente, se i primi di Gennaio venite all'università, potrei portare il proiettore, così iniziamo a provare se è leggibile.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01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L’implementazione è stata la fase di progettazione che ha ritardato la consegna del prodotto finale. Avendo creato un database iniziale, tutta l’implementazione è stata soggetta alle modifiche apportate alla base di dati. </a:t>
            </a:r>
          </a:p>
          <a:p>
            <a:r>
              <a:rPr lang="it-IT" dirty="0" smtClean="0"/>
              <a:t>Durante questa fase sono state trovate delle sbavature commesse in fase di </a:t>
            </a:r>
            <a:r>
              <a:rPr lang="it-IT" dirty="0" err="1" smtClean="0"/>
              <a:t>mapping</a:t>
            </a:r>
            <a:r>
              <a:rPr lang="it-IT" dirty="0" smtClean="0"/>
              <a:t> che ci hanno portato a produrre una base di dati incompleta e in alcuni punti sbagliata.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6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036691"/>
              </p:ext>
            </p:extLst>
          </p:nvPr>
        </p:nvGraphicFramePr>
        <p:xfrm>
          <a:off x="179512" y="5517232"/>
          <a:ext cx="2051720" cy="108947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 </a:t>
                      </a:r>
                      <a:r>
                        <a:rPr lang="it-IT" sz="140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0512100426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21689"/>
              </p:ext>
            </p:extLst>
          </p:nvPr>
        </p:nvGraphicFramePr>
        <p:xfrm>
          <a:off x="6948264" y="5877272"/>
          <a:ext cx="2051720" cy="7263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Aspetti positivi </a:t>
            </a:r>
            <a:endParaRPr lang="it-IT" sz="32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95536" y="1338446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Implementate le funzionalità ad alta priorità.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Implementare in gruppo contando sul lavoro altrui. 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Affrontare e gestire i problemi che si presentano.</a:t>
            </a:r>
          </a:p>
          <a:p>
            <a:endParaRPr lang="it-IT" sz="20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455293"/>
            <a:ext cx="4699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9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429277" y="476672"/>
            <a:ext cx="260039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Mapping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496944" cy="15616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400" dirty="0" smtClean="0"/>
              <a:t>La </a:t>
            </a:r>
            <a:r>
              <a:rPr lang="en-US" sz="2400" dirty="0" err="1" smtClean="0"/>
              <a:t>trasformazione</a:t>
            </a:r>
            <a:r>
              <a:rPr lang="en-US" sz="2400" dirty="0" smtClean="0"/>
              <a:t> da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 err="1" smtClean="0"/>
              <a:t>adottata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mapping è </a:t>
            </a:r>
            <a:r>
              <a:rPr lang="en-US" sz="2400" dirty="0" err="1" smtClean="0"/>
              <a:t>stata</a:t>
            </a:r>
            <a:r>
              <a:rPr lang="en-US" sz="2400" dirty="0" smtClean="0"/>
              <a:t> di </a:t>
            </a:r>
            <a:r>
              <a:rPr lang="en-US" sz="2400" dirty="0" err="1" smtClean="0"/>
              <a:t>tipo</a:t>
            </a:r>
            <a:r>
              <a:rPr lang="en-US" sz="2400" dirty="0" smtClean="0"/>
              <a:t> “Forward engineering”. 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Si è </a:t>
            </a:r>
            <a:r>
              <a:rPr lang="en-US" sz="2400" dirty="0" err="1" smtClean="0"/>
              <a:t>partiti</a:t>
            </a:r>
            <a:r>
              <a:rPr lang="en-US" sz="2400" dirty="0" smtClean="0"/>
              <a:t> da un </a:t>
            </a:r>
            <a:r>
              <a:rPr lang="en-US" sz="2400" dirty="0" err="1" smtClean="0"/>
              <a:t>modello</a:t>
            </a:r>
            <a:r>
              <a:rPr lang="en-US" sz="2400" dirty="0" smtClean="0"/>
              <a:t> ad </a:t>
            </a:r>
            <a:r>
              <a:rPr lang="en-US" sz="2400" dirty="0" err="1" smtClean="0"/>
              <a:t>oggetti</a:t>
            </a:r>
            <a:r>
              <a:rPr lang="en-US" sz="2400" dirty="0" smtClean="0"/>
              <a:t>, </a:t>
            </a:r>
            <a:r>
              <a:rPr lang="en-US" sz="2400" dirty="0" err="1" smtClean="0"/>
              <a:t>ottenuto</a:t>
            </a:r>
            <a:r>
              <a:rPr lang="en-US" sz="2400" dirty="0" smtClean="0"/>
              <a:t> </a:t>
            </a:r>
            <a:r>
              <a:rPr lang="en-US" sz="2400" dirty="0" err="1" smtClean="0"/>
              <a:t>dalle</a:t>
            </a:r>
            <a:r>
              <a:rPr lang="en-US" sz="2400" dirty="0" smtClean="0"/>
              <a:t> </a:t>
            </a:r>
            <a:r>
              <a:rPr lang="en-US" sz="2400" dirty="0" err="1" smtClean="0"/>
              <a:t>fasi</a:t>
            </a:r>
            <a:r>
              <a:rPr lang="en-US" sz="2400" dirty="0" smtClean="0"/>
              <a:t> di </a:t>
            </a:r>
            <a:r>
              <a:rPr lang="en-US" sz="2400" dirty="0"/>
              <a:t>S</a:t>
            </a:r>
            <a:r>
              <a:rPr lang="en-US" sz="2400" dirty="0" smtClean="0"/>
              <a:t>ystem design e Object design, dal quale è </a:t>
            </a:r>
            <a:r>
              <a:rPr lang="en-US" sz="2400" dirty="0" err="1" smtClean="0"/>
              <a:t>stato</a:t>
            </a:r>
            <a:r>
              <a:rPr lang="en-US" sz="2400" dirty="0" smtClean="0"/>
              <a:t> </a:t>
            </a:r>
            <a:r>
              <a:rPr lang="en-US" sz="2400" dirty="0" err="1" smtClean="0"/>
              <a:t>prodotto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sorgente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17032"/>
            <a:ext cx="324639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32560" y="476672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Convenzioni usate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3775" y="1268760"/>
            <a:ext cx="831385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3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delle tabelle del database iniziano con una lettera maiuscola.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dei campi del database iniziano con una lettera minuscola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composti da due o più parole, devono essere separati da un underscore (es </a:t>
            </a:r>
            <a:r>
              <a:rPr lang="it-IT" sz="2300" dirty="0" err="1" smtClean="0"/>
              <a:t>personale_asilo</a:t>
            </a:r>
            <a:r>
              <a:rPr lang="it-IT" sz="23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/>
          </a:p>
          <a:p>
            <a:pPr marL="285750" indent="-285750">
              <a:buFont typeface="Arial" pitchFamily="34" charset="0"/>
              <a:buChar char="•"/>
            </a:pPr>
            <a:r>
              <a:rPr lang="it-IT" sz="2300" dirty="0" smtClean="0"/>
              <a:t>I nomi degli attributi delle classi che fanno riferimento ai campi composti da più parole devono avere l’iniziale della seconda parola maiuscola (es </a:t>
            </a:r>
            <a:r>
              <a:rPr lang="it-IT" sz="2300" dirty="0" err="1" smtClean="0"/>
              <a:t>personaleAsilo</a:t>
            </a:r>
            <a:r>
              <a:rPr lang="it-IT" sz="2300" dirty="0" smtClean="0"/>
              <a:t>)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riferimenti(1)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19675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it-IT" sz="2200" dirty="0" smtClean="0"/>
              <a:t>Per poter mappare classi che hanno associazioni uno-a-uno unidirezionali abbiamo inserito il riferimento nella classe che fa uso delle funzionalità dell’altra classe. </a:t>
            </a:r>
            <a:endParaRPr lang="it-IT" sz="1600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04748"/>
            <a:ext cx="9144000" cy="44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0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200" dirty="0"/>
              <a:t>Per poter mappare delle classi che hanno associazioni del tipo </a:t>
            </a:r>
            <a:r>
              <a:rPr lang="it-IT" sz="2200" dirty="0" smtClean="0"/>
              <a:t>uno-a-molti abbiamo inserito nella classe del lato a uno una variabile che fa riferimento alla classe del lato a molti. </a:t>
            </a:r>
            <a:endParaRPr lang="it-IT" sz="1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30418"/>
            <a:ext cx="9144000" cy="46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9481" y="260648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200" dirty="0"/>
              <a:t>Per poter mappare delle classi che hanno associazioni del tipo molti-a-molti abbiamo creato nuove classi che contengono i riferimenti delle classi coinvolte nella relazione</a:t>
            </a:r>
            <a:r>
              <a:rPr lang="it-IT" sz="2200" dirty="0" smtClean="0"/>
              <a:t>. </a:t>
            </a:r>
            <a:endParaRPr lang="it-IT" sz="1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4" y="2230418"/>
            <a:ext cx="8698873" cy="46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Ereditarietà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1196752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Diagramma ER comprende solo classi specifiche.</a:t>
            </a:r>
          </a:p>
          <a:p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err="1"/>
              <a:t>M</a:t>
            </a:r>
            <a:r>
              <a:rPr lang="it-IT" sz="2400" dirty="0" err="1" smtClean="0"/>
              <a:t>apping</a:t>
            </a:r>
            <a:r>
              <a:rPr lang="it-IT" sz="2400" dirty="0" smtClean="0"/>
              <a:t> verticale per gestire l’ereditarietà.</a:t>
            </a:r>
          </a:p>
          <a:p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Un esempio concreto </a:t>
            </a:r>
            <a:r>
              <a:rPr lang="it-IT" sz="2400" dirty="0" smtClean="0"/>
              <a:t>(</a:t>
            </a:r>
            <a:r>
              <a:rPr lang="it-IT" sz="2400" u="sng" dirty="0" smtClean="0"/>
              <a:t>utente</a:t>
            </a:r>
            <a:r>
              <a:rPr lang="it-IT" sz="2400" dirty="0" smtClean="0"/>
              <a:t>) estesa </a:t>
            </a:r>
            <a:r>
              <a:rPr lang="it-IT" sz="2400" dirty="0" smtClean="0"/>
              <a:t>da </a:t>
            </a:r>
            <a:r>
              <a:rPr lang="it-IT" sz="2400" dirty="0" smtClean="0"/>
              <a:t>(</a:t>
            </a:r>
            <a:r>
              <a:rPr lang="it-IT" sz="2400" u="sng" dirty="0" smtClean="0"/>
              <a:t>genitore, </a:t>
            </a:r>
            <a:r>
              <a:rPr lang="it-IT" sz="2400" u="sng" dirty="0" err="1" smtClean="0"/>
              <a:t>psicopedagogo</a:t>
            </a:r>
            <a:r>
              <a:rPr lang="it-IT" sz="2400" u="sng" dirty="0" smtClean="0"/>
              <a:t>, tirocinante</a:t>
            </a:r>
            <a:r>
              <a:rPr lang="it-IT" sz="2400" dirty="0" smtClean="0"/>
              <a:t>……).</a:t>
            </a:r>
          </a:p>
          <a:p>
            <a:endParaRPr lang="it-IT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it-IT" sz="2400" dirty="0" smtClean="0"/>
              <a:t>Necessità di un </a:t>
            </a:r>
            <a:r>
              <a:rPr lang="it-IT" sz="2400" dirty="0" err="1" smtClean="0"/>
              <a:t>mapping</a:t>
            </a:r>
            <a:r>
              <a:rPr lang="it-IT" sz="2400" dirty="0" smtClean="0"/>
              <a:t> </a:t>
            </a:r>
            <a:r>
              <a:rPr lang="it-IT" sz="2400" dirty="0" smtClean="0"/>
              <a:t>verticale </a:t>
            </a:r>
            <a:r>
              <a:rPr lang="it-IT" sz="2400" dirty="0" smtClean="0"/>
              <a:t>per lavorare con classi specifiche  e unificare attributi e metodi comuni.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803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Problematiche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65" y="3861046"/>
            <a:ext cx="5430682" cy="2524839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-1498376" y="1281295"/>
            <a:ext cx="6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32560" y="1338446"/>
            <a:ext cx="87092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Implementazione soggetta alle modifiche apportate al database</a:t>
            </a:r>
          </a:p>
          <a:p>
            <a:endParaRPr lang="it-IT" sz="23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t-IT" sz="2300" dirty="0" smtClean="0"/>
              <a:t>Modifiche ai tipi dei dati (es. numero civico da </a:t>
            </a:r>
            <a:r>
              <a:rPr lang="it-IT" sz="2300" dirty="0" err="1" smtClean="0"/>
              <a:t>int</a:t>
            </a:r>
            <a:r>
              <a:rPr lang="it-IT" sz="2300" dirty="0" smtClean="0"/>
              <a:t> a </a:t>
            </a:r>
            <a:r>
              <a:rPr lang="it-IT" sz="2300" dirty="0" err="1" smtClean="0"/>
              <a:t>String</a:t>
            </a:r>
            <a:r>
              <a:rPr lang="it-IT" sz="23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300" dirty="0" smtClean="0"/>
              <a:t>Sbavature commesse in fase di </a:t>
            </a:r>
            <a:r>
              <a:rPr lang="it-IT" sz="2300" dirty="0" err="1" smtClean="0"/>
              <a:t>mapping</a:t>
            </a:r>
            <a:r>
              <a:rPr lang="it-IT" sz="2300" dirty="0" smtClean="0"/>
              <a:t> (modifiche di associazioni)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300" dirty="0" smtClean="0"/>
              <a:t>Errori di nomenclatura (Convenzioni citate)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300" dirty="0" smtClean="0"/>
              <a:t>Campi mancanti (es. Genitore)</a:t>
            </a:r>
            <a:endParaRPr lang="it-IT" sz="2300" dirty="0"/>
          </a:p>
        </p:txBody>
      </p:sp>
    </p:spTree>
    <p:extLst>
      <p:ext uri="{BB962C8B-B14F-4D97-AF65-F5344CB8AC3E}">
        <p14:creationId xmlns:p14="http://schemas.microsoft.com/office/powerpoint/2010/main" val="32595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809</TotalTime>
  <Words>416</Words>
  <Application>Microsoft Office PowerPoint</Application>
  <PresentationFormat>Presentazione su schermo (4:3)</PresentationFormat>
  <Paragraphs>52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Equinozio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@silo</dc:title>
  <dc:subject>Presentazione finale</dc:subject>
  <dc:creator>Luigi Lomasto</dc:creator>
  <cp:keywords>@silo</cp:keywords>
  <cp:lastModifiedBy>Luigi</cp:lastModifiedBy>
  <cp:revision>46</cp:revision>
  <dcterms:created xsi:type="dcterms:W3CDTF">2012-12-23T12:37:08Z</dcterms:created>
  <dcterms:modified xsi:type="dcterms:W3CDTF">2013-01-04T15:10:51Z</dcterms:modified>
</cp:coreProperties>
</file>