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29313" y="5042215"/>
          <a:ext cx="2051720" cy="18157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it-IT" dirty="0" smtClean="0"/>
              <a:t>Sottosistema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2547" y="1340768"/>
            <a:ext cx="8229600" cy="498383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sottosistema di gestione del servizio </a:t>
            </a:r>
            <a:r>
              <a:rPr lang="it-IT" dirty="0" smtClean="0"/>
              <a:t>ingloba: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L</a:t>
            </a:r>
            <a:r>
              <a:rPr lang="it-IT" dirty="0" smtClean="0"/>
              <a:t>a </a:t>
            </a:r>
            <a:r>
              <a:rPr lang="it-IT" dirty="0"/>
              <a:t>gestione del servizio per ciascun </a:t>
            </a:r>
            <a:r>
              <a:rPr lang="it-IT" dirty="0" smtClean="0"/>
              <a:t>iscritto</a:t>
            </a:r>
          </a:p>
          <a:p>
            <a:pPr marL="0" indent="0">
              <a:buNone/>
            </a:pPr>
            <a:r>
              <a:rPr lang="it-IT" dirty="0" smtClean="0"/>
              <a:t>          Piani pasto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  Orari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  Pagamenti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La gestione dei tirocinanti.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24" y="1132117"/>
            <a:ext cx="1901205" cy="137370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0582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61" y="299695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52" y="4520309"/>
            <a:ext cx="3275856" cy="23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" y="1097924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196718" y="332656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Diagramma sottosistema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43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44</Words>
  <Application>Microsoft Office PowerPoint</Application>
  <PresentationFormat>Presentazione su schermo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Equinozio</vt:lpstr>
      <vt:lpstr>Presentazione standard di PowerPoint</vt:lpstr>
      <vt:lpstr>Sottosistema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Luigi</cp:lastModifiedBy>
  <cp:revision>14</cp:revision>
  <dcterms:created xsi:type="dcterms:W3CDTF">2012-12-23T12:37:08Z</dcterms:created>
  <dcterms:modified xsi:type="dcterms:W3CDTF">2013-01-04T16:26:12Z</dcterms:modified>
</cp:coreProperties>
</file>