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87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9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6757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74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5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0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35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02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val="2927506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val="338907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112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1375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12822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264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5373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8461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9712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902446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9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79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val="257467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6387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4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7835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1027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5729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1695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16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956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59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253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4514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31329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3098</Words>
  <Application>Microsoft Macintosh PowerPoint</Application>
  <PresentationFormat>Presentazione su schermo (4:3)</PresentationFormat>
  <Paragraphs>610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37</cp:revision>
  <dcterms:created xsi:type="dcterms:W3CDTF">2012-12-23T12:37:08Z</dcterms:created>
  <dcterms:modified xsi:type="dcterms:W3CDTF">2013-01-02T20:25:46Z</dcterms:modified>
</cp:coreProperties>
</file>