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1:20.928" idx="1">
    <p:pos x="1963" y="1355"/>
    <p:text>engineering con 2 e</p:text>
  </p:cm>
  <p:cm authorId="0" dt="2012-12-30T14:52:12.551" idx="2">
    <p:pos x="5127" y="1582"/>
    <p:text>Il db lo avete iniziato a fare dal SDD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3:02.823" idx="3">
    <p:pos x="10" y="10"/>
    <p:text>E' interessante, ma non so se altri lo dicono già. Controlla le bozze degli altri.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5:09.304" idx="4">
    <p:pos x="10" y="10"/>
    <p:text>Cerca di essere più schematico. Se vuoi dire qualcosa, ma non lo vuoi mettere sulla slide, lo puoi scrivere sotto, nell'area delle note, che compaiono solo a te in fase di presentazione.
Devi trattare anche le associazioni 1-n
Per tutti i tipi di mapping, fai anche qualche esempio, con ER astratto, ER di basso livello, e UML dell'implementazione.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6:19.819" idx="5">
    <p:pos x="10" y="10"/>
    <p:text>Anche qui, per l'esempio, basati su diagrammi a vari livelli (qui puoi partire addirittura dalla gerarchia iniziale degli attori, e far vedere tutta l'evoluzione).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07:25.502" idx="6">
    <p:pos x="10" y="10"/>
    <p:text>Ti conviene mettere meno classi, ma più zoomate. Eventualmente, se i primi di Gennaio venite all'università, potrei portare il proiettore, così iniziamo a provare se è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524"/>
              </p:ext>
            </p:extLst>
          </p:nvPr>
        </p:nvGraphicFramePr>
        <p:xfrm>
          <a:off x="179512" y="5517232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 </a:t>
                      </a:r>
                      <a:r>
                        <a:rPr lang="it-IT" sz="140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&lt;matricola qui&gt;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</a:t>
            </a:r>
            <a:r>
              <a:rPr lang="en-US" sz="2400" dirty="0" err="1" smtClean="0"/>
              <a:t>enginering</a:t>
            </a:r>
            <a:r>
              <a:rPr lang="en-US" sz="2400" dirty="0" smtClean="0"/>
              <a:t>”.  </a:t>
            </a:r>
          </a:p>
          <a:p>
            <a:pPr marL="0" indent="0">
              <a:buNone/>
            </a:pPr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1008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dirty="0" smtClean="0"/>
              <a:t>Per rendere più semplice e comprensibile l’implementazione, sono state stabilite delle linee guida da rispettare in fase di programmazione:</a:t>
            </a:r>
          </a:p>
          <a:p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</a:t>
            </a:r>
            <a:r>
              <a:rPr lang="it-IT" sz="3200" b="1" dirty="0" smtClean="0">
                <a:latin typeface="+mj-lt"/>
              </a:rPr>
              <a:t>riferimenti(1)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</a:t>
            </a:r>
            <a:r>
              <a:rPr lang="it-IT" sz="2200" dirty="0" smtClean="0"/>
              <a:t>. </a:t>
            </a:r>
            <a:r>
              <a:rPr lang="it-IT" sz="1600" dirty="0" smtClean="0"/>
              <a:t>(</a:t>
            </a:r>
            <a:r>
              <a:rPr lang="it-IT" sz="1600" dirty="0"/>
              <a:t>E</a:t>
            </a:r>
            <a:r>
              <a:rPr lang="it-IT" sz="1600" dirty="0" smtClean="0"/>
              <a:t>s</a:t>
            </a:r>
            <a:r>
              <a:rPr lang="it-IT" sz="1600" dirty="0" smtClean="0"/>
              <a:t>. tra le classi </a:t>
            </a:r>
            <a:r>
              <a:rPr lang="it-IT" sz="1600" dirty="0" err="1" smtClean="0"/>
              <a:t>DomandaIscrizione</a:t>
            </a:r>
            <a:r>
              <a:rPr lang="it-IT" sz="1600" dirty="0" smtClean="0"/>
              <a:t> e Servizio c’è una relazione uno-a-uno unidirezionale . E’ stato quindi inserito un riferimento nella classe </a:t>
            </a:r>
            <a:r>
              <a:rPr lang="it-IT" sz="1600" dirty="0" err="1" smtClean="0"/>
              <a:t>DomandaIscrizione</a:t>
            </a:r>
            <a:r>
              <a:rPr lang="it-IT" sz="1600" dirty="0"/>
              <a:t> </a:t>
            </a:r>
            <a:r>
              <a:rPr lang="it-IT" sz="1600" dirty="0" smtClean="0"/>
              <a:t>relativa al Servizio </a:t>
            </a:r>
            <a:r>
              <a:rPr lang="it-IT" sz="1600" dirty="0" smtClean="0"/>
              <a:t>)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6412"/>
            <a:ext cx="7704856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260648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</a:t>
            </a:r>
            <a:r>
              <a:rPr lang="it-IT" sz="3200" b="1" dirty="0" smtClean="0">
                <a:latin typeface="+mj-lt"/>
              </a:rPr>
              <a:t>riferimenti(2)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r>
              <a:rPr lang="it-IT" sz="1600" dirty="0" smtClean="0"/>
              <a:t>(Es</a:t>
            </a:r>
            <a:r>
              <a:rPr lang="it-IT" sz="1600" dirty="0"/>
              <a:t>. tra le classi </a:t>
            </a:r>
            <a:r>
              <a:rPr lang="it-IT" sz="1600" dirty="0" err="1"/>
              <a:t>EducatoreDidattico</a:t>
            </a:r>
            <a:r>
              <a:rPr lang="it-IT" sz="1600" dirty="0"/>
              <a:t> e Classe è stata creata una classe Insegna che contiene i riferimenti alle due classi precedenti)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4415"/>
            <a:ext cx="8208911" cy="38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Per gestire l’ereditarietà abbiamo usato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verticale. Abbiamo creato delle superclassi che posseggono attributi e metodi generici, ereditati da sottoclassi specifiche. </a:t>
            </a:r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Un esempio concreto lo si vede con la classe utente(superclasse) la quale viene estesa da numerose classi. (genitore, </a:t>
            </a:r>
            <a:r>
              <a:rPr lang="it-IT" sz="2400" dirty="0" err="1" smtClean="0"/>
              <a:t>psicopedagogo</a:t>
            </a:r>
            <a:r>
              <a:rPr lang="it-IT" sz="2400" dirty="0" smtClean="0"/>
              <a:t>, tirocinante</a:t>
            </a:r>
            <a:r>
              <a:rPr lang="it-IT" sz="2400" dirty="0" smtClean="0"/>
              <a:t>……).</a:t>
            </a:r>
          </a:p>
          <a:p>
            <a:endParaRPr lang="it-IT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E’ stato scelto il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perché abbiamo lavorato con le classi specifiche servendoci appunto di attributi e metodi specifici.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030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1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Contratti</a:t>
            </a:r>
            <a:r>
              <a:rPr lang="it-IT" sz="3200" b="1" dirty="0" smtClean="0">
                <a:latin typeface="+mj-lt"/>
              </a:rPr>
              <a:t> 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9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</a:t>
            </a:r>
            <a:r>
              <a:rPr lang="it-IT" sz="3200" b="1" dirty="0" smtClean="0">
                <a:latin typeface="+mj-lt"/>
              </a:rPr>
              <a:t> 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33844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/>
              <a:t> </a:t>
            </a:r>
            <a:r>
              <a:rPr lang="it-IT" dirty="0" smtClean="0"/>
              <a:t>che ci hanno portato a produrre una base di dati incompleta e in alcuni punti sbagliata.</a:t>
            </a:r>
          </a:p>
          <a:p>
            <a:endParaRPr lang="it-IT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Classe «Genitore» (Campi mancanti)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Modifiche dei tipi primitivi (numero civico da </a:t>
            </a:r>
            <a:r>
              <a:rPr lang="it-IT" dirty="0" err="1" smtClean="0"/>
              <a:t>int</a:t>
            </a:r>
            <a:r>
              <a:rPr lang="it-IT" dirty="0" smtClean="0"/>
              <a:t> a </a:t>
            </a:r>
            <a:r>
              <a:rPr lang="it-IT" dirty="0" err="1" smtClean="0"/>
              <a:t>String</a:t>
            </a:r>
            <a:r>
              <a:rPr lang="it-IT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/>
              <a:t>Errori nel denominare campi e variabili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3" y="4489274"/>
            <a:ext cx="4710602" cy="17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576</TotalTime>
  <Words>432</Words>
  <Application>Microsoft Office PowerPoint</Application>
  <PresentationFormat>Presentazione su schermo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Luigi Lomasto</dc:creator>
  <cp:keywords>@silo</cp:keywords>
  <cp:lastModifiedBy>Luigi</cp:lastModifiedBy>
  <cp:revision>30</cp:revision>
  <dcterms:created xsi:type="dcterms:W3CDTF">2012-12-23T12:37:08Z</dcterms:created>
  <dcterms:modified xsi:type="dcterms:W3CDTF">2013-01-02T11:58:52Z</dcterms:modified>
</cp:coreProperties>
</file>