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5" autoAdjust="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inviare, brevi messaggi di notifiche agli utenti che porto a termine iterazioni con il nostro sistema: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TIPI DI NOTIFICHE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, 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Evento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,manda una notifica tutte le </a:t>
            </a:r>
            <a:r>
              <a:rPr lang="it-IT" sz="3200" dirty="0" err="1">
                <a:solidFill>
                  <a:srgbClr val="000000"/>
                </a:solidFill>
                <a:latin typeface="Calibri"/>
              </a:rPr>
              <a:t>email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 presenti nel campo CC dell'evento, con data ora e luogo dell'evento.</a:t>
            </a:r>
            <a:endParaRPr sz="200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Licenziamento,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Registrazione,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alla fine della registrazione il sistema invia un </a:t>
            </a:r>
            <a:endParaRPr lang="it-IT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>
                <a:solidFill>
                  <a:srgbClr val="000000"/>
                </a:solidFill>
                <a:latin typeface="Calibri"/>
              </a:rPr>
              <a:t>(continua)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un 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api della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</a:t>
            </a:r>
            <a:r>
              <a:rPr lang="it-IT" dirty="0" err="1" smtClean="0"/>
              <a:t>eB</a:t>
            </a:r>
            <a:r>
              <a:rPr lang="it-IT" dirty="0" smtClean="0"/>
              <a:t> corrispondono i vari </a:t>
            </a:r>
          </a:p>
          <a:p>
            <a:r>
              <a:rPr lang="it-IT" dirty="0" smtClean="0"/>
              <a:t>tipi di messaggi sopra citati ovvero : </a:t>
            </a:r>
            <a:r>
              <a:rPr lang="it-IT" dirty="0" err="1" smtClean="0"/>
              <a:t>ComposioneClasse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err="1" smtClean="0"/>
              <a:t>Perchè</a:t>
            </a:r>
            <a:endParaRPr lang="it-IT" sz="3200" b="1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smtClean="0"/>
              <a:t>ci </a:t>
            </a:r>
            <a:r>
              <a:rPr lang="it-IT" sz="2800" dirty="0" smtClean="0"/>
              <a:t>permette di inserire altri messaggi in modo semplice  e senza causare molti cambiamenti nel sistema cosi come modificare quelli già esistenti.</a:t>
            </a:r>
            <a:endParaRPr sz="2800" b="1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656</TotalTime>
  <Words>207</Words>
  <Application>Microsoft Office PowerPoint</Application>
  <PresentationFormat>Presentazione su schermo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73</cp:revision>
  <dcterms:created xsi:type="dcterms:W3CDTF">2012-12-23T12:37:08Z</dcterms:created>
  <dcterms:modified xsi:type="dcterms:W3CDTF">2012-12-29T19:34:55Z</dcterms:modified>
</cp:coreProperties>
</file>