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9" r:id="rId3"/>
    <p:sldId id="260" r:id="rId4"/>
    <p:sldId id="265" r:id="rId5"/>
    <p:sldId id="261" r:id="rId6"/>
    <p:sldId id="273" r:id="rId7"/>
    <p:sldId id="262" r:id="rId8"/>
    <p:sldId id="274" r:id="rId9"/>
    <p:sldId id="266" r:id="rId10"/>
    <p:sldId id="267" r:id="rId11"/>
    <p:sldId id="269" r:id="rId12"/>
    <p:sldId id="270" r:id="rId13"/>
    <p:sldId id="271" r:id="rId14"/>
    <p:sldId id="272" r:id="rId15"/>
    <p:sldId id="275" r:id="rId16"/>
    <p:sldId id="276" r:id="rId17"/>
    <p:sldId id="277" r:id="rId18"/>
    <p:sldId id="278" r:id="rId19"/>
    <p:sldId id="279" r:id="rId2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4660"/>
  </p:normalViewPr>
  <p:slideViewPr>
    <p:cSldViewPr>
      <p:cViewPr varScale="1">
        <p:scale>
          <a:sx n="64" d="100"/>
          <a:sy n="64" d="100"/>
        </p:scale>
        <p:origin x="-888"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28/12/2012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28/12/2012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28/12/2012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 xmlns:p14="http://schemas.microsoft.com/office/powerpoint/2010/main" val="3478576524"/>
              </p:ext>
            </p:extLst>
          </p:nvPr>
        </p:nvGraphicFramePr>
        <p:xfrm>
          <a:off x="29313" y="5042215"/>
          <a:ext cx="2051720" cy="1270222"/>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510825">
                <a:tc>
                  <a:txBody>
                    <a:bodyPr/>
                    <a:lstStyle/>
                    <a:p>
                      <a:pPr algn="ctr" rtl="0">
                        <a:lnSpc>
                          <a:spcPct val="150000"/>
                        </a:lnSpc>
                      </a:pPr>
                      <a:r>
                        <a:rPr lang="it-IT" sz="1400" dirty="0" smtClean="0">
                          <a:effectLst/>
                        </a:rPr>
                        <a:t>Elisa</a:t>
                      </a:r>
                      <a:r>
                        <a:rPr lang="it-IT" sz="1400" baseline="0" dirty="0" smtClean="0">
                          <a:effectLst/>
                        </a:rPr>
                        <a:t> </a:t>
                      </a:r>
                      <a:r>
                        <a:rPr lang="it-IT" sz="1400" baseline="0" dirty="0" err="1" smtClean="0">
                          <a:effectLst/>
                        </a:rPr>
                        <a:t>D’Eugenio</a:t>
                      </a:r>
                      <a:endParaRPr lang="it-IT" sz="1400" dirty="0">
                        <a:effectLst/>
                      </a:endParaRPr>
                    </a:p>
                  </a:txBody>
                  <a:tcPr marL="38100" marR="38100" marT="38100" marB="38100"/>
                </a:tc>
              </a:tr>
              <a:tr h="0">
                <a:tc>
                  <a:txBody>
                    <a:bodyPr/>
                    <a:lstStyle/>
                    <a:p>
                      <a:pPr algn="ctr" rtl="0">
                        <a:lnSpc>
                          <a:spcPct val="150000"/>
                        </a:lnSpc>
                      </a:pP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956586736"/>
              </p:ext>
            </p:extLst>
          </p:nvPr>
        </p:nvGraphicFramePr>
        <p:xfrm>
          <a:off x="7092280" y="6060793"/>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a:t>
            </a:r>
            <a:r>
              <a:rPr lang="it-IT" dirty="0" smtClean="0"/>
              <a:t> </a:t>
            </a:r>
            <a:r>
              <a:rPr lang="it-IT" dirty="0" smtClean="0"/>
              <a:t>e all’ultimo anno. </a:t>
            </a:r>
            <a:endParaRPr lang="en-US"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Gestione Personale </a:t>
            </a:r>
            <a:r>
              <a:rPr lang="it-IT" dirty="0" smtClean="0"/>
              <a:t>si occupa di gestire i profili del personale, con le classiche funzioni per crearle, modificarle e cancellarle.</a:t>
            </a:r>
            <a:endParaRPr lang="en-US"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 </a:t>
            </a:r>
            <a:r>
              <a:rPr lang="it-IT" dirty="0" smtClean="0"/>
              <a:t>in modo da trovare più velocemente una categoria di utenti su cui effettuare determinate operazioni.</a:t>
            </a:r>
            <a:endParaRPr lang="en-US"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endParaRPr lang="it-IT" sz="2800" b="1" dirty="0" smtClean="0">
              <a:latin typeface="+mj-lt"/>
            </a:endParaRP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funzionali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a:t>
            </a:r>
            <a:r>
              <a:rPr lang="it-IT" sz="2600" dirty="0" smtClean="0"/>
              <a:t>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endParaRPr lang="it-IT" sz="2600" dirty="0" smtClean="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a:t>
            </a:r>
            <a:r>
              <a:rPr lang="it-IT" sz="2800" b="1" dirty="0" smtClean="0">
                <a:latin typeface="+mj-lt"/>
              </a:rPr>
              <a:t>Ricerca</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a:t>
            </a:r>
            <a:r>
              <a:rPr lang="it-IT" b="1" dirty="0" smtClean="0"/>
              <a:t>Ricerca </a:t>
            </a:r>
            <a:r>
              <a:rPr lang="it-IT" dirty="0" smtClean="0"/>
              <a:t>si </a:t>
            </a:r>
            <a:r>
              <a:rPr lang="it-IT" dirty="0" smtClean="0"/>
              <a:t>occupa di </a:t>
            </a:r>
            <a:r>
              <a:rPr lang="it-IT" dirty="0" smtClean="0"/>
              <a:t>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611560"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a:t>
            </a:r>
            <a:r>
              <a:rPr lang="it-IT" b="1" dirty="0" err="1" smtClean="0"/>
              <a:t>Patter</a:t>
            </a:r>
            <a:r>
              <a:rPr lang="it-IT" b="1" dirty="0" smtClean="0"/>
              <a:t> </a:t>
            </a:r>
            <a:r>
              <a:rPr lang="it-IT" dirty="0" smtClean="0"/>
              <a:t>deriva della possibilità di effettuare una </a:t>
            </a:r>
            <a:r>
              <a:rPr lang="it-IT" dirty="0" smtClean="0"/>
              <a:t>ricerca avanzata </a:t>
            </a:r>
            <a:r>
              <a:rPr lang="it-IT" b="1" dirty="0" smtClean="0"/>
              <a:t>da</a:t>
            </a:r>
            <a:r>
              <a:rPr lang="it-IT" dirty="0" smtClean="0"/>
              <a:t> </a:t>
            </a:r>
            <a:r>
              <a:rPr lang="it-IT" dirty="0" smtClean="0"/>
              <a:t>una particolare tipologia specifica di utente </a:t>
            </a:r>
            <a:r>
              <a:rPr lang="it-IT" b="1" dirty="0" smtClean="0"/>
              <a:t>su</a:t>
            </a:r>
            <a:r>
              <a:rPr lang="it-IT" dirty="0" smtClean="0"/>
              <a:t> un altro specifico utente. </a:t>
            </a:r>
            <a:r>
              <a:rPr lang="it-IT" dirty="0" smtClean="0"/>
              <a:t>Quindi </a:t>
            </a:r>
            <a:r>
              <a:rPr lang="it-IT" dirty="0" smtClean="0"/>
              <a:t>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a:t>
            </a:r>
            <a:r>
              <a:rPr lang="it-IT" dirty="0" smtClean="0"/>
              <a:t>farà. Il </a:t>
            </a:r>
            <a:r>
              <a:rPr lang="it-IT" b="1" dirty="0" smtClean="0"/>
              <a:t>secondo passo </a:t>
            </a:r>
            <a:r>
              <a:rPr lang="it-IT" dirty="0" smtClean="0"/>
              <a:t>è </a:t>
            </a:r>
            <a:r>
              <a:rPr lang="it-IT" dirty="0" smtClean="0"/>
              <a:t>la creazione della classe </a:t>
            </a:r>
            <a:r>
              <a:rPr lang="it-IT" b="1" dirty="0" err="1" smtClean="0"/>
              <a:t>AlgoritmoRicerca</a:t>
            </a:r>
            <a:r>
              <a:rPr lang="it-IT" dirty="0" smtClean="0"/>
              <a:t> che, in base al tipo di utente da ricercare effettua una ricerca specifica, con un algoritmo specifico. </a:t>
            </a:r>
            <a:endParaRPr lang="it-IT" dirty="0" smtClean="0"/>
          </a:p>
          <a:p>
            <a:pPr marL="0" indent="0">
              <a:buNone/>
            </a:pPr>
            <a:endParaRPr lang="it-IT"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a:t>
            </a:r>
            <a:r>
              <a:rPr lang="it-IT" dirty="0" smtClean="0"/>
              <a:t>utenti che effettuano la ricerca vedono alcuni dati o tutti, in base al tipo di utente </a:t>
            </a:r>
            <a:r>
              <a:rPr lang="it-IT" dirty="0" smtClean="0"/>
              <a:t>e </a:t>
            </a:r>
            <a:r>
              <a:rPr lang="it-IT" dirty="0" smtClean="0"/>
              <a:t>gli </a:t>
            </a:r>
            <a:r>
              <a:rPr lang="it-IT" dirty="0" smtClean="0"/>
              <a:t>utenti </a:t>
            </a:r>
            <a:r>
              <a:rPr lang="it-IT" dirty="0" smtClean="0"/>
              <a:t>ti ricercati su cui viene effettuata la ricerca hanno dati differenti in base al tipo di utente. </a:t>
            </a:r>
            <a:endParaRPr lang="it-IT" dirty="0" smtClean="0"/>
          </a:p>
          <a:p>
            <a:pPr marL="0" indent="0">
              <a:buNone/>
            </a:pPr>
            <a:endParaRPr lang="it-IT"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endParaRPr lang="it-IT" sz="2800" b="1" dirty="0" smtClean="0">
              <a:latin typeface="+mj-lt"/>
            </a:endParaRP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smtClean="0">
                <a:latin typeface="+mj-lt"/>
              </a:rPr>
              <a:t>Gestione Notifiche Mail</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dirty="0" err="1" smtClean="0"/>
              <a:t>Gesione</a:t>
            </a:r>
            <a:r>
              <a:rPr lang="en-US" b="1" dirty="0" smtClean="0"/>
              <a:t> </a:t>
            </a:r>
            <a:r>
              <a:rPr lang="en-US" b="1" dirty="0" err="1" smtClean="0"/>
              <a:t>Notifiche</a:t>
            </a:r>
            <a:r>
              <a:rPr lang="en-US" b="1" dirty="0" smtClean="0"/>
              <a:t> Mail </a:t>
            </a:r>
            <a:r>
              <a:rPr lang="en-US" dirty="0" err="1" smtClean="0"/>
              <a:t>permette</a:t>
            </a:r>
            <a:r>
              <a:rPr lang="en-US" dirty="0" smtClean="0"/>
              <a:t> </a:t>
            </a:r>
            <a:r>
              <a:rPr lang="en-US" dirty="0" err="1" smtClean="0"/>
              <a:t>di</a:t>
            </a:r>
            <a:r>
              <a:rPr lang="en-US" dirty="0" smtClean="0"/>
              <a:t> </a:t>
            </a:r>
            <a:r>
              <a:rPr lang="en-US" dirty="0" err="1" smtClean="0"/>
              <a:t>inviare</a:t>
            </a:r>
            <a:r>
              <a:rPr lang="en-US" dirty="0" smtClean="0"/>
              <a:t> mail </a:t>
            </a:r>
            <a:r>
              <a:rPr lang="en-US" dirty="0" err="1" smtClean="0"/>
              <a:t>di</a:t>
            </a:r>
            <a:r>
              <a:rPr lang="en-US" dirty="0" smtClean="0"/>
              <a:t>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a:t>
            </a:r>
            <a:r>
              <a:rPr lang="en-US" dirty="0" err="1" smtClean="0"/>
              <a:t>di</a:t>
            </a:r>
            <a:r>
              <a:rPr lang="en-US" dirty="0" smtClean="0"/>
              <a:t>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a:t>
            </a:r>
            <a:r>
              <a:rPr lang="en-US" dirty="0" err="1" smtClean="0"/>
              <a:t>di</a:t>
            </a:r>
            <a:r>
              <a:rPr lang="en-US" dirty="0" smtClean="0"/>
              <a:t> </a:t>
            </a:r>
            <a:r>
              <a:rPr lang="en-US" dirty="0" err="1" smtClean="0"/>
              <a:t>eventi</a:t>
            </a:r>
            <a:r>
              <a:rPr lang="en-US" dirty="0" smtClean="0"/>
              <a:t>, e </a:t>
            </a:r>
            <a:r>
              <a:rPr lang="en-US" dirty="0" err="1" smtClean="0"/>
              <a:t>altro</a:t>
            </a:r>
            <a:r>
              <a:rPr lang="en-US" smtClean="0"/>
              <a:t>. </a:t>
            </a: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a:t>
            </a:r>
            <a:r>
              <a:rPr lang="it-IT" dirty="0" smtClean="0"/>
              <a:t>Ricerca</a:t>
            </a:r>
          </a:p>
          <a:p>
            <a:pPr lvl="1"/>
            <a:r>
              <a:rPr lang="it-IT" dirty="0" smtClean="0"/>
              <a:t>Gestione Notifiche Mail</a:t>
            </a:r>
            <a:endParaRPr lang="it-IT" dirty="0" smtClean="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a:t>
            </a:r>
            <a:r>
              <a:rPr lang="en-US" dirty="0" err="1" smtClean="0"/>
              <a:t>di</a:t>
            </a:r>
            <a:r>
              <a:rPr lang="en-US" dirty="0" smtClean="0"/>
              <a:t>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a:t>
            </a:r>
            <a:r>
              <a:rPr lang="en-US" dirty="0" err="1" smtClean="0"/>
              <a:t>di</a:t>
            </a:r>
            <a:r>
              <a:rPr lang="en-US" dirty="0" smtClean="0"/>
              <a:t>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a:t>
            </a:r>
            <a:r>
              <a:rPr lang="en-US" dirty="0" err="1" smtClean="0"/>
              <a:t>di</a:t>
            </a:r>
            <a:r>
              <a:rPr lang="en-US" dirty="0" smtClean="0"/>
              <a:t> </a:t>
            </a:r>
            <a:r>
              <a:rPr lang="en-US" dirty="0" err="1" smtClean="0"/>
              <a:t>errore</a:t>
            </a:r>
            <a:r>
              <a:rPr lang="en-US" dirty="0" smtClean="0"/>
              <a:t>.</a:t>
            </a: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funzionali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a:t>
            </a:r>
            <a:r>
              <a:rPr lang="it-IT" dirty="0" smtClean="0"/>
              <a:t>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Nel </a:t>
            </a:r>
            <a:r>
              <a:rPr lang="it-IT" b="1" dirty="0" smtClean="0"/>
              <a:t>rispetto della Privacy </a:t>
            </a:r>
            <a:r>
              <a:rPr lang="it-IT" dirty="0" smtClean="0"/>
              <a:t>ne password vengono criptate in modo che nel database non sia possibile vederle se non in forma criptata. L’algoritmo usato è l’</a:t>
            </a:r>
            <a:r>
              <a:rPr lang="it-IT" b="1" dirty="0" smtClean="0"/>
              <a:t>MD5</a:t>
            </a:r>
            <a:r>
              <a:rPr lang="it-IT" dirty="0" smtClean="0"/>
              <a:t>, che presa in input una stringa, ne restituisce un’altra di 128 bit. E’ altamente </a:t>
            </a:r>
            <a:r>
              <a:rPr lang="it-IT" b="1" dirty="0" smtClean="0"/>
              <a:t>improbabile </a:t>
            </a:r>
            <a:r>
              <a:rPr lang="it-IT" dirty="0" smtClean="0"/>
              <a:t>che con due stringe diverse si possa avere lo stesso output ed è difficile da decriptare.</a:t>
            </a:r>
            <a:endParaRPr lang="en-US" dirty="0" smtClean="0"/>
          </a:p>
          <a:p>
            <a:pPr marL="0" indent="0">
              <a:buNone/>
            </a:pP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a:t>
            </a:r>
            <a:r>
              <a:rPr lang="it-IT" dirty="0" smtClean="0"/>
              <a:t>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621</TotalTime>
  <Words>991</Words>
  <Application>Microsoft Office PowerPoint</Application>
  <PresentationFormat>Presentazione su schermo (4:3)</PresentationFormat>
  <Paragraphs>78</Paragraphs>
  <Slides>19</Slides>
  <Notes>0</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Elisa</cp:lastModifiedBy>
  <cp:revision>65</cp:revision>
  <dcterms:created xsi:type="dcterms:W3CDTF">2012-12-23T12:37:08Z</dcterms:created>
  <dcterms:modified xsi:type="dcterms:W3CDTF">2012-12-28T03:17:51Z</dcterms:modified>
</cp:coreProperties>
</file>