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95" r:id="rId3"/>
    <p:sldId id="296" r:id="rId4"/>
    <p:sldId id="297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092" autoAdjust="0"/>
  </p:normalViewPr>
  <p:slideViewPr>
    <p:cSldViewPr>
      <p:cViewPr varScale="1">
        <p:scale>
          <a:sx n="66" d="100"/>
          <a:sy n="66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05/01/2013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------ POSSIBILITA DI RIPETEZIONE CON ALTRI TEAM ------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0486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------ POSSIBILITA DI RIPETEZIONE CON ALTRI TEAM ------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04861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------ POSSIBILITA DI RIPETEZIONE CON ALTRI TEAM ------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0486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05/01/2013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05/01/2013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05/01/2013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05/01/2013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05/01/2013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05/01/2013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05/01/2013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05/01/2013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05/01/2013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05/01/2013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05/01/2013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05/01/2013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0" y="100010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 d’integrazione</a:t>
            </a:r>
            <a:endParaRPr lang="it-IT" sz="2000" b="1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6050" y="2500306"/>
            <a:ext cx="3676352" cy="23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Test d’integrazione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5786" y="2143116"/>
            <a:ext cx="71437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3400" dirty="0" smtClean="0"/>
              <a:t>Strategia bottom-up </a:t>
            </a:r>
            <a:endParaRPr lang="it-IT" sz="3400" dirty="0"/>
          </a:p>
        </p:txBody>
      </p:sp>
      <p:sp>
        <p:nvSpPr>
          <p:cNvPr id="2050" name="AutoShape 2" descr="data:image/jpeg;base64,/9j/4AAQSkZJRgABAQAAAQABAAD/2wCEAAkGBhQSERARERIQFBASERAQERISEA8QEBIQHxIWFhcQExUXJyYeGBkjJRUVKzssIycpLSwtFh8xNTAqNSYrLCoBCQoKDgwOFw8PGDAkHyQpKSk1KSkqNCwsKSksLiwsLCwpLCksLCksLCwpLCwsKSwsKSkpNSwsLCksLCwpLCkpNf/AABEIAJUAsgMBIgACEQEDEQH/xAAcAAEAAgMBAQEAAAAAAAAAAAAABQYBBAcDAgj/xABAEAACAQECCgcECAUFAAAAAAAAAQIDBBEFBhIXISIxQVFSE1RhcZGTlCOBwdEHFBUyQnKx8GKCobLhMzRDRHP/xAAZAQEAAwEBAAAAAAAAAAAAAAAAAgMEAQX/xAAgEQEAAgICAwEBAQAAAAAAAAAAAQIREhNRAyFBMWFC/9oADAMBAAIRAxEAPwDuIAAAAAAAAAAAADEpXJt6EtLfYeNjtkasFODvi7123p7yFxrwpkx6GL1pK+fZDh7/ANCMxawp0dTIk9So0uxT3P37PAnFPWUc+8LoACCQAAAAAAAAAAAAAAAAAAAAAAAAeFutipU5VJbIrZvb3Jd57lNxnwp0lTo4vUpvT2z3+GzxJVjMuTOETabQ5zlOTvlJ3v5LsPIA0ql3xdwp0tPJk/aQuUu1bpfvgSxz3BlvdGpGa2bJLjHev3wL/SqqUVKLvi0mnxRnvXErKzl9gAgkAAAAAAAAAAAAAAAAAAAAfNSaim27kk229iXECNxgwp0NLQ/aTvjDs4y93yKMbmFsIutVlP8ADsguEd3iad5orXEKpnIBeLybgWbFPCn/AASfGVP9XH4+JWbz6p1XFqUXdKLTT4MjMZjDsTh0sGpgvCCrU4zW3ZJcJb1++Jtmb8WgAAAAAAAAAAAAAAAAAAEFjBhxU2qShGd6vmpX5KW5d5K2+2KlTlUlsitC4vckc+r13OUpyd8pNt95ZSufaNpwkftuPVrP4MfbcerWfwZFGS3EIZSn23Hq1n8GPtuPVrP4M59jRjbk5VGzy19KqVF+DjGH8Xbu79kTi1jQ6DVOq3Kg32uVN8y4rivDtsjxesq58sROHV/tuPVrP4MfbcerWfwZEU6iklKLTjJJxad6a4pn0QxCzKxYKxjipqLpU6cJNKThernub7C1nMi7Yt4T6WnkyevTui+Ljul++BVev2EqylwAVJgAAAAAAAAAAAAAAR2HcJ9DSbX35asO/m9x2IyK/jRhPLqdHF6lN6e2e/w+ZBmWzBpiMRhTM5CvYzWy0tOjZqNa5q6dWMd3LTfx8CwglE4cmMuQVqMoScJJxlF3Si9DT4M+CRxj/wB3aP8A1l8CNlsZqj8Y59StuLVS12dqMrPXlZ5XO5RvcL/xw+W8uyPOzLUh+SH9qPQzWnMtdYxAbeC7e6NSM1s2SXGO9fvgagIJOl06iklJO9NJp8UfRW8U8J3p0JPSr5U+7fH3fEshmtGJwticgAOOgAAAAAAAAAAw2UPDeEumquS+5HVh+Xm9/wAifxqwnkQ6KL1qi1uyH+fmVEu8dfqFp+MAyC1BgGTAHMMY4P63aND/ANWW59hGypu56JeDLzhLBNeVWpKLteS5NrItFCMLv4U3el3ms8CWnmt3qbP8zRFowzTScrbZvuQ/JD+1HofNKN0Yp33qMU79Lvu39p9mdpYBkAfdCu4SjOLulFprvOg2C2KrTjUjsktK4PejnZN4rYTyKnRyepUejsnu8dngV3rmEqyuIAKFgAAAAAAAAauE8IwoUqlao7oU4uUuPcu17PebRyj6VcZukqKx03qUmpVmvxVd0O6P6vsJ0ptOEbWxDNp+kmzVJOc7FUcnde/rH9NB55wLJ1Gp6hlDBt46s+8r5nAsnUanqGM4Fk6jU9QyhgcdTeV8zgWTqNT1DGcCydRqeoZQwOOpvK+ZwLJ1Gp6hjOBZOo1PUMoYHHU3lfM4Fk6jU9QxnAsnUanqGUMDjqbyvmcCydRqeoYzgWTqNT1DKGBx1N5XzOBZOo1PUML6QLJ1Gp6hlDA46m8u9Yp41U7dSlOEXCUJZE6cpKUo8sr96a/R8CcOC4nYxuxWmFRt9FL2dZcabf3u+O3xW87xTqKSUk000mmtKa3NGTy01n0vpbaH0ACpMAAAAw3dtAhMccY1Y7NOpo6WWpRi99RrbdwWlvuODVKjk3KTblJuUm9Lcm7232ssOPOMv1y0ycX7ClfTo8Gr9ap/M14JFdN3iprDNe2ZAAXIABiS0MD1rWacLsuE43q+OVGUb1xV+08y14SwtZ5zjrwlF1qtRaledNSdmUIVa0ai2qaWrC+Nybue/Sq4SgqVeEJUcuVKyuUlRh0dWtGcnPIvjo0OO6KbUnov0wiZ6dwgWCz1sJUJ16tSUqDjO0RqVL6F7qWRwXsYLJ1al99+x3uLytU1aOFKUYwSjR1Y2Ja1nhKV/wD2HJtaza0O/buO5/hhBAkqboN14q6GVCoqdSo5ShldNGUGko5UNVSW/aS9SVnUctdB0Mq1ri06L6SrTVnoqEaei+DypX7Y3X33u5oZMKsDC/r8TJJwAAA6t9FWM3SU3Y6j16SyqLe2VG/7v8t/g1wOUmzg3CM6FWnWpu6dOSkuD4xfY1eveV3rtGEq2xOX6NBpYFwtC00Kdem9Wcb7t8ZbHB9qd69xunnz6agAACjfShjP0NH6tTfta6eXc9MKGx++Wzuyi34TwjChSqVqjuhTi5S49y7Xs95wDDOFp2mvUr1PvVJX3box2RguxK4v8NNpzKvyWxGGkADazgAAAAAAAAAAAAAAAAAAAAC8fRfjN0NZ2ao/ZV3qX7IV7rl7paF3pcTrx+aU96vTWlNaGnxR3PEXGb65Zoyk109O6nWXGV2ip3SWnvvW4yeen+oXeO3xYwAZlyNw7gGna6apVsvIUlO6E3C9rZfdtWkgc1lh5KvnTAJRe0fkuTWJM1lh5KvnTGayw8lXzpgHeS3bmsdGayw8lXzpjNZYeSr50wByW7NY6M1lh5KvnTGayw8lXzpgDkt2ax0ZrLDyVfOmM1lh5KvnTAHJbs1jozWWHkq+dMZrLDyVfOmAOS3ZrHRmssPJV86YzWWHkq+dMAcluzWOjNZYeSr50xmssPJV86YA5LdmsdGayw8lXzpjNZYeSr50wByW7NY6M1lh5KvnTGayw8lXzpgDkt2ax0ZrLDyVfOmSWAcTLPY6kqlBVVKUciSdSUotX36U96+LAE3tP7JrHSeABBJ//9k="/>
          <p:cNvSpPr>
            <a:spLocks noChangeAspect="1" noChangeArrowheads="1"/>
          </p:cNvSpPr>
          <p:nvPr/>
        </p:nvSpPr>
        <p:spPr bwMode="auto">
          <a:xfrm>
            <a:off x="155575" y="-677863"/>
            <a:ext cx="1695450" cy="1419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52" name="AutoShape 4" descr="data:image/jpeg;base64,/9j/4AAQSkZJRgABAQAAAQABAAD/2wCEAAkGBhQSERARERIQFBASERAQERISEA8QEBIQHxIWFhcQExUXJyYeGBkjJRUVKzssIycpLSwtFh8xNTAqNSYrLCoBCQoKDgwOFw8PGDAkHyQpKSk1KSkqNCwsKSksLiwsLCwpLCksLCksLCwpLCwsKSwsKSkpNSwsLCksLCwpLCkpNf/AABEIAJUAsgMBIgACEQEDEQH/xAAcAAEAAgMBAQEAAAAAAAAAAAAABQYBBAcDAgj/xABAEAACAQECCgcECAUFAAAAAAAAAQIDBBEFBhIXISIxQVFSE1RhcZGTlCOBwdEHFBUyQnKx8GKCobLhMzRDRHP/xAAZAQEAAwEBAAAAAAAAAAAAAAAAAgMEAQX/xAAgEQEAAgICAwEBAQAAAAAAAAAAAQIREhNRAyFBMWFC/9oADAMBAAIRAxEAPwDuIAAAAAAAAAAAADEpXJt6EtLfYeNjtkasFODvi7123p7yFxrwpkx6GL1pK+fZDh7/ANCMxawp0dTIk9So0uxT3P37PAnFPWUc+8LoACCQAAAAAAAAAAAAAAAAAAAAAAAAeFutipU5VJbIrZvb3Jd57lNxnwp0lTo4vUpvT2z3+GzxJVjMuTOETabQ5zlOTvlJ3v5LsPIA0ql3xdwp0tPJk/aQuUu1bpfvgSxz3BlvdGpGa2bJLjHev3wL/SqqUVKLvi0mnxRnvXErKzl9gAgkAAAAAAAAAAAAAAAAAAAAfNSaim27kk229iXECNxgwp0NLQ/aTvjDs4y93yKMbmFsIutVlP8ADsguEd3iad5orXEKpnIBeLybgWbFPCn/AASfGVP9XH4+JWbz6p1XFqUXdKLTT4MjMZjDsTh0sGpgvCCrU4zW3ZJcJb1++Jtmb8WgAAAAAAAAAAAAAAAAAAEFjBhxU2qShGd6vmpX5KW5d5K2+2KlTlUlsitC4vckc+r13OUpyd8pNt95ZSufaNpwkftuPVrP4MfbcerWfwZFGS3EIZSn23Hq1n8GPtuPVrP4M59jRjbk5VGzy19KqVF+DjGH8Xbu79kTi1jQ6DVOq3Kg32uVN8y4rivDtsjxesq58sROHV/tuPVrP4MfbcerWfwZEU6iklKLTjJJxad6a4pn0QxCzKxYKxjipqLpU6cJNKThernub7C1nMi7Yt4T6WnkyevTui+Ljul++BVev2EqylwAVJgAAAAAAAAAAAAAAR2HcJ9DSbX35asO/m9x2IyK/jRhPLqdHF6lN6e2e/w+ZBmWzBpiMRhTM5CvYzWy0tOjZqNa5q6dWMd3LTfx8CwglE4cmMuQVqMoScJJxlF3Si9DT4M+CRxj/wB3aP8A1l8CNlsZqj8Y59StuLVS12dqMrPXlZ5XO5RvcL/xw+W8uyPOzLUh+SH9qPQzWnMtdYxAbeC7e6NSM1s2SXGO9fvgagIJOl06iklJO9NJp8UfRW8U8J3p0JPSr5U+7fH3fEshmtGJwticgAOOgAAAAAAAAAAw2UPDeEumquS+5HVh+Xm9/wAifxqwnkQ6KL1qi1uyH+fmVEu8dfqFp+MAyC1BgGTAHMMY4P63aND/ANWW59hGypu56JeDLzhLBNeVWpKLteS5NrItFCMLv4U3el3ms8CWnmt3qbP8zRFowzTScrbZvuQ/JD+1HofNKN0Yp33qMU79Lvu39p9mdpYBkAfdCu4SjOLulFprvOg2C2KrTjUjsktK4PejnZN4rYTyKnRyepUejsnu8dngV3rmEqyuIAKFgAAAAAAAAauE8IwoUqlao7oU4uUuPcu17PebRyj6VcZukqKx03qUmpVmvxVd0O6P6vsJ0ptOEbWxDNp+kmzVJOc7FUcnde/rH9NB55wLJ1Gp6hlDBt46s+8r5nAsnUanqGM4Fk6jU9QyhgcdTeV8zgWTqNT1DGcCydRqeoZQwOOpvK+ZwLJ1Gp6hjOBZOo1PUMoYHHU3lfM4Fk6jU9QxnAsnUanqGUMDjqbyvmcCydRqeoYzgWTqNT1DKGBx1N5XzOBZOo1PUML6QLJ1Gp6hlDA46m8u9Yp41U7dSlOEXCUJZE6cpKUo8sr96a/R8CcOC4nYxuxWmFRt9FL2dZcabf3u+O3xW87xTqKSUk000mmtKa3NGTy01n0vpbaH0ACpMAAAAw3dtAhMccY1Y7NOpo6WWpRi99RrbdwWlvuODVKjk3KTblJuUm9Lcm7232ssOPOMv1y0ycX7ClfTo8Gr9ap/M14JFdN3iprDNe2ZAAXIABiS0MD1rWacLsuE43q+OVGUb1xV+08y14SwtZ5zjrwlF1qtRaledNSdmUIVa0ai2qaWrC+Nybue/Sq4SgqVeEJUcuVKyuUlRh0dWtGcnPIvjo0OO6KbUnov0wiZ6dwgWCz1sJUJ16tSUqDjO0RqVL6F7qWRwXsYLJ1al99+x3uLytU1aOFKUYwSjR1Y2Ja1nhKV/wD2HJtaza0O/buO5/hhBAkqboN14q6GVCoqdSo5ShldNGUGko5UNVSW/aS9SVnUctdB0Mq1ri06L6SrTVnoqEaei+DypX7Y3X33u5oZMKsDC/r8TJJwAAA6t9FWM3SU3Y6j16SyqLe2VG/7v8t/g1wOUmzg3CM6FWnWpu6dOSkuD4xfY1eveV3rtGEq2xOX6NBpYFwtC00Kdem9Wcb7t8ZbHB9qd69xunnz6agAACjfShjP0NH6tTfta6eXc9MKGx++Wzuyi34TwjChSqVqjuhTi5S49y7Xs95wDDOFp2mvUr1PvVJX3box2RguxK4v8NNpzKvyWxGGkADazgAAAAAAAAAAAAAAAAAAAAC8fRfjN0NZ2ao/ZV3qX7IV7rl7paF3pcTrx+aU96vTWlNaGnxR3PEXGb65Zoyk109O6nWXGV2ip3SWnvvW4yeen+oXeO3xYwAZlyNw7gGna6apVsvIUlO6E3C9rZfdtWkgc1lh5KvnTAJRe0fkuTWJM1lh5KvnTGayw8lXzpgHeS3bmsdGayw8lXzpjNZYeSr50wByW7NY6M1lh5KvnTGayw8lXzpgDkt2ax0ZrLDyVfOmM1lh5KvnTAHJbs1jozWWHkq+dMZrLDyVfOmAOS3ZrHRmssPJV86YzWWHkq+dMAcluzWOjNZYeSr50xmssPJV86YA5LdmsdGayw8lXzpjNZYeSr50wByW7NY6M1lh5KvnTGayw8lXzpgDkt2ax0ZrLDyVfOmSWAcTLPY6kqlBVVKUciSdSUotX36U96+LAE3tP7JrHSeABBJ//9k="/>
          <p:cNvSpPr>
            <a:spLocks noChangeAspect="1" noChangeArrowheads="1"/>
          </p:cNvSpPr>
          <p:nvPr/>
        </p:nvSpPr>
        <p:spPr bwMode="auto">
          <a:xfrm>
            <a:off x="155575" y="-677863"/>
            <a:ext cx="1695450" cy="1419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4" name="Picture 6" descr="http://www.web-strategist.com/blog/wp-content/uploads/2006/08/bottomup%5B1%5D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428868"/>
            <a:ext cx="3061173" cy="25669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psdgraphics.com/wp-content/uploads/2009/05/refresh-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4429132"/>
            <a:ext cx="1902901" cy="14287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Test d’integrazione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28662" y="2357430"/>
            <a:ext cx="71437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3400" dirty="0" smtClean="0"/>
              <a:t>Abbiamo sostituito alle componenti </a:t>
            </a:r>
            <a:r>
              <a:rPr lang="it-IT" sz="3400" dirty="0" smtClean="0"/>
              <a:t>    </a:t>
            </a:r>
            <a:r>
              <a:rPr lang="it-IT" sz="3400" dirty="0" smtClean="0"/>
              <a:t>stub e driver le componenti reali del sistema</a:t>
            </a:r>
            <a:endParaRPr lang="it-IT" sz="3000" dirty="0"/>
          </a:p>
        </p:txBody>
      </p:sp>
      <p:sp>
        <p:nvSpPr>
          <p:cNvPr id="2050" name="AutoShape 2" descr="data:image/jpeg;base64,/9j/4AAQSkZJRgABAQAAAQABAAD/2wCEAAkGBhQSERARERIQFBASERAQERISEA8QEBIQHxIWFhcQExUXJyYeGBkjJRUVKzssIycpLSwtFh8xNTAqNSYrLCoBCQoKDgwOFw8PGDAkHyQpKSk1KSkqNCwsKSksLiwsLCwpLCksLCksLCwpLCwsKSwsKSkpNSwsLCksLCwpLCkpNf/AABEIAJUAsgMBIgACEQEDEQH/xAAcAAEAAgMBAQEAAAAAAAAAAAAABQYBBAcDAgj/xABAEAACAQECCgcECAUFAAAAAAAAAQIDBBEFBhIXISIxQVFSE1RhcZGTlCOBwdEHFBUyQnKx8GKCobLhMzRDRHP/xAAZAQEAAwEBAAAAAAAAAAAAAAAAAgMEAQX/xAAgEQEAAgICAwEBAQAAAAAAAAAAAQIREhNRAyFBMWFC/9oADAMBAAIRAxEAPwDuIAAAAAAAAAAAADEpXJt6EtLfYeNjtkasFODvi7123p7yFxrwpkx6GL1pK+fZDh7/ANCMxawp0dTIk9So0uxT3P37PAnFPWUc+8LoACCQAAAAAAAAAAAAAAAAAAAAAAAAeFutipU5VJbIrZvb3Jd57lNxnwp0lTo4vUpvT2z3+GzxJVjMuTOETabQ5zlOTvlJ3v5LsPIA0ql3xdwp0tPJk/aQuUu1bpfvgSxz3BlvdGpGa2bJLjHev3wL/SqqUVKLvi0mnxRnvXErKzl9gAgkAAAAAAAAAAAAAAAAAAAAfNSaim27kk229iXECNxgwp0NLQ/aTvjDs4y93yKMbmFsIutVlP8ADsguEd3iad5orXEKpnIBeLybgWbFPCn/AASfGVP9XH4+JWbz6p1XFqUXdKLTT4MjMZjDsTh0sGpgvCCrU4zW3ZJcJb1++Jtmb8WgAAAAAAAAAAAAAAAAAAEFjBhxU2qShGd6vmpX5KW5d5K2+2KlTlUlsitC4vckc+r13OUpyd8pNt95ZSufaNpwkftuPVrP4MfbcerWfwZFGS3EIZSn23Hq1n8GPtuPVrP4M59jRjbk5VGzy19KqVF+DjGH8Xbu79kTi1jQ6DVOq3Kg32uVN8y4rivDtsjxesq58sROHV/tuPVrP4MfbcerWfwZEU6iklKLTjJJxad6a4pn0QxCzKxYKxjipqLpU6cJNKThernub7C1nMi7Yt4T6WnkyevTui+Ljul++BVev2EqylwAVJgAAAAAAAAAAAAAAR2HcJ9DSbX35asO/m9x2IyK/jRhPLqdHF6lN6e2e/w+ZBmWzBpiMRhTM5CvYzWy0tOjZqNa5q6dWMd3LTfx8CwglE4cmMuQVqMoScJJxlF3Si9DT4M+CRxj/wB3aP8A1l8CNlsZqj8Y59StuLVS12dqMrPXlZ5XO5RvcL/xw+W8uyPOzLUh+SH9qPQzWnMtdYxAbeC7e6NSM1s2SXGO9fvgagIJOl06iklJO9NJp8UfRW8U8J3p0JPSr5U+7fH3fEshmtGJwticgAOOgAAAAAAAAAAw2UPDeEumquS+5HVh+Xm9/wAifxqwnkQ6KL1qi1uyH+fmVEu8dfqFp+MAyC1BgGTAHMMY4P63aND/ANWW59hGypu56JeDLzhLBNeVWpKLteS5NrItFCMLv4U3el3ms8CWnmt3qbP8zRFowzTScrbZvuQ/JD+1HofNKN0Yp33qMU79Lvu39p9mdpYBkAfdCu4SjOLulFprvOg2C2KrTjUjsktK4PejnZN4rYTyKnRyepUejsnu8dngV3rmEqyuIAKFgAAAAAAAAauE8IwoUqlao7oU4uUuPcu17PebRyj6VcZukqKx03qUmpVmvxVd0O6P6vsJ0ptOEbWxDNp+kmzVJOc7FUcnde/rH9NB55wLJ1Gp6hlDBt46s+8r5nAsnUanqGM4Fk6jU9QyhgcdTeV8zgWTqNT1DGcCydRqeoZQwOOpvK+ZwLJ1Gp6hjOBZOo1PUMoYHHU3lfM4Fk6jU9QxnAsnUanqGUMDjqbyvmcCydRqeoYzgWTqNT1DKGBx1N5XzOBZOo1PUML6QLJ1Gp6hlDA46m8u9Yp41U7dSlOEXCUJZE6cpKUo8sr96a/R8CcOC4nYxuxWmFRt9FL2dZcabf3u+O3xW87xTqKSUk000mmtKa3NGTy01n0vpbaH0ACpMAAAAw3dtAhMccY1Y7NOpo6WWpRi99RrbdwWlvuODVKjk3KTblJuUm9Lcm7232ssOPOMv1y0ycX7ClfTo8Gr9ap/M14JFdN3iprDNe2ZAAXIABiS0MD1rWacLsuE43q+OVGUb1xV+08y14SwtZ5zjrwlF1qtRaledNSdmUIVa0ai2qaWrC+Nybue/Sq4SgqVeEJUcuVKyuUlRh0dWtGcnPIvjo0OO6KbUnov0wiZ6dwgWCz1sJUJ16tSUqDjO0RqVL6F7qWRwXsYLJ1al99+x3uLytU1aOFKUYwSjR1Y2Ja1nhKV/wD2HJtaza0O/buO5/hhBAkqboN14q6GVCoqdSo5ShldNGUGko5UNVSW/aS9SVnUctdB0Mq1ri06L6SrTVnoqEaei+DypX7Y3X33u5oZMKsDC/r8TJJwAAA6t9FWM3SU3Y6j16SyqLe2VG/7v8t/g1wOUmzg3CM6FWnWpu6dOSkuD4xfY1eveV3rtGEq2xOX6NBpYFwtC00Kdem9Wcb7t8ZbHB9qd69xunnz6agAACjfShjP0NH6tTfta6eXc9MKGx++Wzuyi34TwjChSqVqjuhTi5S49y7Xs95wDDOFp2mvUr1PvVJX3box2RguxK4v8NNpzKvyWxGGkADazgAAAAAAAAAAAAAAAAAAAAC8fRfjN0NZ2ao/ZV3qX7IV7rl7paF3pcTrx+aU96vTWlNaGnxR3PEXGb65Zoyk109O6nWXGV2ip3SWnvvW4yeen+oXeO3xYwAZlyNw7gGna6apVsvIUlO6E3C9rZfdtWkgc1lh5KvnTAJRe0fkuTWJM1lh5KvnTGayw8lXzpgHeS3bmsdGayw8lXzpjNZYeSr50wByW7NY6M1lh5KvnTGayw8lXzpgDkt2ax0ZrLDyVfOmM1lh5KvnTAHJbs1jozWWHkq+dMZrLDyVfOmAOS3ZrHRmssPJV86YzWWHkq+dMAcluzWOjNZYeSr50xmssPJV86YA5LdmsdGayw8lXzpjNZYeSr50wByW7NY6M1lh5KvnTGayw8lXzpgDkt2ax0ZrLDyVfOmSWAcTLPY6kqlBVVKUciSdSUotX36U96+LAE3tP7JrHSeABBJ//9k="/>
          <p:cNvSpPr>
            <a:spLocks noChangeAspect="1" noChangeArrowheads="1"/>
          </p:cNvSpPr>
          <p:nvPr/>
        </p:nvSpPr>
        <p:spPr bwMode="auto">
          <a:xfrm>
            <a:off x="155575" y="-677863"/>
            <a:ext cx="1695450" cy="1419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52" name="AutoShape 4" descr="data:image/jpeg;base64,/9j/4AAQSkZJRgABAQAAAQABAAD/2wCEAAkGBhQSERARERIQFBASERAQERISEA8QEBIQHxIWFhcQExUXJyYeGBkjJRUVKzssIycpLSwtFh8xNTAqNSYrLCoBCQoKDgwOFw8PGDAkHyQpKSk1KSkqNCwsKSksLiwsLCwpLCksLCksLCwpLCwsKSwsKSkpNSwsLCksLCwpLCkpNf/AABEIAJUAsgMBIgACEQEDEQH/xAAcAAEAAgMBAQEAAAAAAAAAAAAABQYBBAcDAgj/xABAEAACAQECCgcECAUFAAAAAAAAAQIDBBEFBhIXISIxQVFSE1RhcZGTlCOBwdEHFBUyQnKx8GKCobLhMzRDRHP/xAAZAQEAAwEBAAAAAAAAAAAAAAAAAgMEAQX/xAAgEQEAAgICAwEBAQAAAAAAAAAAAQIREhNRAyFBMWFC/9oADAMBAAIRAxEAPwDuIAAAAAAAAAAAADEpXJt6EtLfYeNjtkasFODvi7123p7yFxrwpkx6GL1pK+fZDh7/ANCMxawp0dTIk9So0uxT3P37PAnFPWUc+8LoACCQAAAAAAAAAAAAAAAAAAAAAAAAeFutipU5VJbIrZvb3Jd57lNxnwp0lTo4vUpvT2z3+GzxJVjMuTOETabQ5zlOTvlJ3v5LsPIA0ql3xdwp0tPJk/aQuUu1bpfvgSxz3BlvdGpGa2bJLjHev3wL/SqqUVKLvi0mnxRnvXErKzl9gAgkAAAAAAAAAAAAAAAAAAAAfNSaim27kk229iXECNxgwp0NLQ/aTvjDs4y93yKMbmFsIutVlP8ADsguEd3iad5orXEKpnIBeLybgWbFPCn/AASfGVP9XH4+JWbz6p1XFqUXdKLTT4MjMZjDsTh0sGpgvCCrU4zW3ZJcJb1++Jtmb8WgAAAAAAAAAAAAAAAAAAEFjBhxU2qShGd6vmpX5KW5d5K2+2KlTlUlsitC4vckc+r13OUpyd8pNt95ZSufaNpwkftuPVrP4MfbcerWfwZFGS3EIZSn23Hq1n8GPtuPVrP4M59jRjbk5VGzy19KqVF+DjGH8Xbu79kTi1jQ6DVOq3Kg32uVN8y4rivDtsjxesq58sROHV/tuPVrP4MfbcerWfwZEU6iklKLTjJJxad6a4pn0QxCzKxYKxjipqLpU6cJNKThernub7C1nMi7Yt4T6WnkyevTui+Ljul++BVev2EqylwAVJgAAAAAAAAAAAAAAR2HcJ9DSbX35asO/m9x2IyK/jRhPLqdHF6lN6e2e/w+ZBmWzBpiMRhTM5CvYzWy0tOjZqNa5q6dWMd3LTfx8CwglE4cmMuQVqMoScJJxlF3Si9DT4M+CRxj/wB3aP8A1l8CNlsZqj8Y59StuLVS12dqMrPXlZ5XO5RvcL/xw+W8uyPOzLUh+SH9qPQzWnMtdYxAbeC7e6NSM1s2SXGO9fvgagIJOl06iklJO9NJp8UfRW8U8J3p0JPSr5U+7fH3fEshmtGJwticgAOOgAAAAAAAAAAw2UPDeEumquS+5HVh+Xm9/wAifxqwnkQ6KL1qi1uyH+fmVEu8dfqFp+MAyC1BgGTAHMMY4P63aND/ANWW59hGypu56JeDLzhLBNeVWpKLteS5NrItFCMLv4U3el3ms8CWnmt3qbP8zRFowzTScrbZvuQ/JD+1HofNKN0Yp33qMU79Lvu39p9mdpYBkAfdCu4SjOLulFprvOg2C2KrTjUjsktK4PejnZN4rYTyKnRyepUejsnu8dngV3rmEqyuIAKFgAAAAAAAAauE8IwoUqlao7oU4uUuPcu17PebRyj6VcZukqKx03qUmpVmvxVd0O6P6vsJ0ptOEbWxDNp+kmzVJOc7FUcnde/rH9NB55wLJ1Gp6hlDBt46s+8r5nAsnUanqGM4Fk6jU9QyhgcdTeV8zgWTqNT1DGcCydRqeoZQwOOpvK+ZwLJ1Gp6hjOBZOo1PUMoYHHU3lfM4Fk6jU9QxnAsnUanqGUMDjqbyvmcCydRqeoYzgWTqNT1DKGBx1N5XzOBZOo1PUML6QLJ1Gp6hlDA46m8u9Yp41U7dSlOEXCUJZE6cpKUo8sr96a/R8CcOC4nYxuxWmFRt9FL2dZcabf3u+O3xW87xTqKSUk000mmtKa3NGTy01n0vpbaH0ACpMAAAAw3dtAhMccY1Y7NOpo6WWpRi99RrbdwWlvuODVKjk3KTblJuUm9Lcm7232ssOPOMv1y0ycX7ClfTo8Gr9ap/M14JFdN3iprDNe2ZAAXIABiS0MD1rWacLsuE43q+OVGUb1xV+08y14SwtZ5zjrwlF1qtRaledNSdmUIVa0ai2qaWrC+Nybue/Sq4SgqVeEJUcuVKyuUlRh0dWtGcnPIvjo0OO6KbUnov0wiZ6dwgWCz1sJUJ16tSUqDjO0RqVL6F7qWRwXsYLJ1al99+x3uLytU1aOFKUYwSjR1Y2Ja1nhKV/wD2HJtaza0O/buO5/hhBAkqboN14q6GVCoqdSo5ShldNGUGko5UNVSW/aS9SVnUctdB0Mq1ri06L6SrTVnoqEaei+DypX7Y3X33u5oZMKsDC/r8TJJwAAA6t9FWM3SU3Y6j16SyqLe2VG/7v8t/g1wOUmzg3CM6FWnWpu6dOSkuD4xfY1eveV3rtGEq2xOX6NBpYFwtC00Kdem9Wcb7t8ZbHB9qd69xunnz6agAACjfShjP0NH6tTfta6eXc9MKGx++Wzuyi34TwjChSqVqjuhTi5S49y7Xs95wDDOFp2mvUr1PvVJX3box2RguxK4v8NNpzKvyWxGGkADazgAAAAAAAAAAAAAAAAAAAAC8fRfjN0NZ2ao/ZV3qX7IV7rl7paF3pcTrx+aU96vTWlNaGnxR3PEXGb65Zoyk109O6nWXGV2ip3SWnvvW4yeen+oXeO3xYwAZlyNw7gGna6apVsvIUlO6E3C9rZfdtWkgc1lh5KvnTAJRe0fkuTWJM1lh5KvnTGayw8lXzpgHeS3bmsdGayw8lXzpjNZYeSr50wByW7NY6M1lh5KvnTGayw8lXzpgDkt2ax0ZrLDyVfOmM1lh5KvnTAHJbs1jozWWHkq+dMZrLDyVfOmAOS3ZrHRmssPJV86YzWWHkq+dMAcluzWOjNZYeSr50xmssPJV86YA5LdmsdGayw8lXzpjNZYeSr50wByW7NY6M1lh5KvnTGayw8lXzpgDkt2ax0ZrLDyVfOmSWAcTLPY6kqlBVVKUciSdSUotX36U96+LAE3tP7JrHSeABBJ//9k="/>
          <p:cNvSpPr>
            <a:spLocks noChangeAspect="1" noChangeArrowheads="1"/>
          </p:cNvSpPr>
          <p:nvPr/>
        </p:nvSpPr>
        <p:spPr bwMode="auto">
          <a:xfrm>
            <a:off x="155575" y="-677863"/>
            <a:ext cx="1695450" cy="1419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Test d’integrazione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8596" y="2214554"/>
            <a:ext cx="75724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3400" dirty="0" smtClean="0"/>
              <a:t>Abbiamo utilizzato gli stessi  Use Case Test utilizzati nel test di unità</a:t>
            </a:r>
            <a:endParaRPr lang="it-IT" sz="3000" dirty="0"/>
          </a:p>
        </p:txBody>
      </p:sp>
      <p:sp>
        <p:nvSpPr>
          <p:cNvPr id="2050" name="AutoShape 2" descr="data:image/jpeg;base64,/9j/4AAQSkZJRgABAQAAAQABAAD/2wCEAAkGBhQSERARERIQFBASERAQERISEA8QEBIQHxIWFhcQExUXJyYeGBkjJRUVKzssIycpLSwtFh8xNTAqNSYrLCoBCQoKDgwOFw8PGDAkHyQpKSk1KSkqNCwsKSksLiwsLCwpLCksLCksLCwpLCwsKSwsKSkpNSwsLCksLCwpLCkpNf/AABEIAJUAsgMBIgACEQEDEQH/xAAcAAEAAgMBAQEAAAAAAAAAAAAABQYBBAcDAgj/xABAEAACAQECCgcECAUFAAAAAAAAAQIDBBEFBhIXISIxQVFSE1RhcZGTlCOBwdEHFBUyQnKx8GKCobLhMzRDRHP/xAAZAQEAAwEBAAAAAAAAAAAAAAAAAgMEAQX/xAAgEQEAAgICAwEBAQAAAAAAAAAAAQIREhNRAyFBMWFC/9oADAMBAAIRAxEAPwDuIAAAAAAAAAAAADEpXJt6EtLfYeNjtkasFODvi7123p7yFxrwpkx6GL1pK+fZDh7/ANCMxawp0dTIk9So0uxT3P37PAnFPWUc+8LoACCQAAAAAAAAAAAAAAAAAAAAAAAAeFutipU5VJbIrZvb3Jd57lNxnwp0lTo4vUpvT2z3+GzxJVjMuTOETabQ5zlOTvlJ3v5LsPIA0ql3xdwp0tPJk/aQuUu1bpfvgSxz3BlvdGpGa2bJLjHev3wL/SqqUVKLvi0mnxRnvXErKzl9gAgkAAAAAAAAAAAAAAAAAAAAfNSaim27kk229iXECNxgwp0NLQ/aTvjDs4y93yKMbmFsIutVlP8ADsguEd3iad5orXEKpnIBeLybgWbFPCn/AASfGVP9XH4+JWbz6p1XFqUXdKLTT4MjMZjDsTh0sGpgvCCrU4zW3ZJcJb1++Jtmb8WgAAAAAAAAAAAAAAAAAAEFjBhxU2qShGd6vmpX5KW5d5K2+2KlTlUlsitC4vckc+r13OUpyd8pNt95ZSufaNpwkftuPVrP4MfbcerWfwZFGS3EIZSn23Hq1n8GPtuPVrP4M59jRjbk5VGzy19KqVF+DjGH8Xbu79kTi1jQ6DVOq3Kg32uVN8y4rivDtsjxesq58sROHV/tuPVrP4MfbcerWfwZEU6iklKLTjJJxad6a4pn0QxCzKxYKxjipqLpU6cJNKThernub7C1nMi7Yt4T6WnkyevTui+Ljul++BVev2EqylwAVJgAAAAAAAAAAAAAAR2HcJ9DSbX35asO/m9x2IyK/jRhPLqdHF6lN6e2e/w+ZBmWzBpiMRhTM5CvYzWy0tOjZqNa5q6dWMd3LTfx8CwglE4cmMuQVqMoScJJxlF3Si9DT4M+CRxj/wB3aP8A1l8CNlsZqj8Y59StuLVS12dqMrPXlZ5XO5RvcL/xw+W8uyPOzLUh+SH9qPQzWnMtdYxAbeC7e6NSM1s2SXGO9fvgagIJOl06iklJO9NJp8UfRW8U8J3p0JPSr5U+7fH3fEshmtGJwticgAOOgAAAAAAAAAAw2UPDeEumquS+5HVh+Xm9/wAifxqwnkQ6KL1qi1uyH+fmVEu8dfqFp+MAyC1BgGTAHMMY4P63aND/ANWW59hGypu56JeDLzhLBNeVWpKLteS5NrItFCMLv4U3el3ms8CWnmt3qbP8zRFowzTScrbZvuQ/JD+1HofNKN0Yp33qMU79Lvu39p9mdpYBkAfdCu4SjOLulFprvOg2C2KrTjUjsktK4PejnZN4rYTyKnRyepUejsnu8dngV3rmEqyuIAKFgAAAAAAAAauE8IwoUqlao7oU4uUuPcu17PebRyj6VcZukqKx03qUmpVmvxVd0O6P6vsJ0ptOEbWxDNp+kmzVJOc7FUcnde/rH9NB55wLJ1Gp6hlDBt46s+8r5nAsnUanqGM4Fk6jU9QyhgcdTeV8zgWTqNT1DGcCydRqeoZQwOOpvK+ZwLJ1Gp6hjOBZOo1PUMoYHHU3lfM4Fk6jU9QxnAsnUanqGUMDjqbyvmcCydRqeoYzgWTqNT1DKGBx1N5XzOBZOo1PUML6QLJ1Gp6hlDA46m8u9Yp41U7dSlOEXCUJZE6cpKUo8sr96a/R8CcOC4nYxuxWmFRt9FL2dZcabf3u+O3xW87xTqKSUk000mmtKa3NGTy01n0vpbaH0ACpMAAAAw3dtAhMccY1Y7NOpo6WWpRi99RrbdwWlvuODVKjk3KTblJuUm9Lcm7232ssOPOMv1y0ycX7ClfTo8Gr9ap/M14JFdN3iprDNe2ZAAXIABiS0MD1rWacLsuE43q+OVGUb1xV+08y14SwtZ5zjrwlF1qtRaledNSdmUIVa0ai2qaWrC+Nybue/Sq4SgqVeEJUcuVKyuUlRh0dWtGcnPIvjo0OO6KbUnov0wiZ6dwgWCz1sJUJ16tSUqDjO0RqVL6F7qWRwXsYLJ1al99+x3uLytU1aOFKUYwSjR1Y2Ja1nhKV/wD2HJtaza0O/buO5/hhBAkqboN14q6GVCoqdSo5ShldNGUGko5UNVSW/aS9SVnUctdB0Mq1ri06L6SrTVnoqEaei+DypX7Y3X33u5oZMKsDC/r8TJJwAAA6t9FWM3SU3Y6j16SyqLe2VG/7v8t/g1wOUmzg3CM6FWnWpu6dOSkuD4xfY1eveV3rtGEq2xOX6NBpYFwtC00Kdem9Wcb7t8ZbHB9qd69xunnz6agAACjfShjP0NH6tTfta6eXc9MKGx++Wzuyi34TwjChSqVqjuhTi5S49y7Xs95wDDOFp2mvUr1PvVJX3box2RguxK4v8NNpzKvyWxGGkADazgAAAAAAAAAAAAAAAAAAAAC8fRfjN0NZ2ao/ZV3qX7IV7rl7paF3pcTrx+aU96vTWlNaGnxR3PEXGb65Zoyk109O6nWXGV2ip3SWnvvW4yeen+oXeO3xYwAZlyNw7gGna6apVsvIUlO6E3C9rZfdtWkgc1lh5KvnTAJRe0fkuTWJM1lh5KvnTGayw8lXzpgHeS3bmsdGayw8lXzpjNZYeSr50wByW7NY6M1lh5KvnTGayw8lXzpgDkt2ax0ZrLDyVfOmM1lh5KvnTAHJbs1jozWWHkq+dMZrLDyVfOmAOS3ZrHRmssPJV86YzWWHkq+dMAcluzWOjNZYeSr50xmssPJV86YA5LdmsdGayw8lXzpjNZYeSr50wByW7NY6M1lh5KvnTGayw8lXzpgDkt2ax0ZrLDyVfOmSWAcTLPY6kqlBVVKUciSdSUotX36U96+LAE3tP7JrHSeABBJ//9k="/>
          <p:cNvSpPr>
            <a:spLocks noChangeAspect="1" noChangeArrowheads="1"/>
          </p:cNvSpPr>
          <p:nvPr/>
        </p:nvSpPr>
        <p:spPr bwMode="auto">
          <a:xfrm>
            <a:off x="155575" y="-677863"/>
            <a:ext cx="1695450" cy="1419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52" name="AutoShape 4" descr="data:image/jpeg;base64,/9j/4AAQSkZJRgABAQAAAQABAAD/2wCEAAkGBhQSERARERIQFBASERAQERISEA8QEBIQHxIWFhcQExUXJyYeGBkjJRUVKzssIycpLSwtFh8xNTAqNSYrLCoBCQoKDgwOFw8PGDAkHyQpKSk1KSkqNCwsKSksLiwsLCwpLCksLCksLCwpLCwsKSwsKSkpNSwsLCksLCwpLCkpNf/AABEIAJUAsgMBIgACEQEDEQH/xAAcAAEAAgMBAQEAAAAAAAAAAAAABQYBBAcDAgj/xABAEAACAQECCgcECAUFAAAAAAAAAQIDBBEFBhIXISIxQVFSE1RhcZGTlCOBwdEHFBUyQnKx8GKCobLhMzRDRHP/xAAZAQEAAwEBAAAAAAAAAAAAAAAAAgMEAQX/xAAgEQEAAgICAwEBAQAAAAAAAAAAAQIREhNRAyFBMWFC/9oADAMBAAIRAxEAPwDuIAAAAAAAAAAAADEpXJt6EtLfYeNjtkasFODvi7123p7yFxrwpkx6GL1pK+fZDh7/ANCMxawp0dTIk9So0uxT3P37PAnFPWUc+8LoACCQAAAAAAAAAAAAAAAAAAAAAAAAeFutipU5VJbIrZvb3Jd57lNxnwp0lTo4vUpvT2z3+GzxJVjMuTOETabQ5zlOTvlJ3v5LsPIA0ql3xdwp0tPJk/aQuUu1bpfvgSxz3BlvdGpGa2bJLjHev3wL/SqqUVKLvi0mnxRnvXErKzl9gAgkAAAAAAAAAAAAAAAAAAAAfNSaim27kk229iXECNxgwp0NLQ/aTvjDs4y93yKMbmFsIutVlP8ADsguEd3iad5orXEKpnIBeLybgWbFPCn/AASfGVP9XH4+JWbz6p1XFqUXdKLTT4MjMZjDsTh0sGpgvCCrU4zW3ZJcJb1++Jtmb8WgAAAAAAAAAAAAAAAAAAEFjBhxU2qShGd6vmpX5KW5d5K2+2KlTlUlsitC4vckc+r13OUpyd8pNt95ZSufaNpwkftuPVrP4MfbcerWfwZFGS3EIZSn23Hq1n8GPtuPVrP4M59jRjbk5VGzy19KqVF+DjGH8Xbu79kTi1jQ6DVOq3Kg32uVN8y4rivDtsjxesq58sROHV/tuPVrP4MfbcerWfwZEU6iklKLTjJJxad6a4pn0QxCzKxYKxjipqLpU6cJNKThernub7C1nMi7Yt4T6WnkyevTui+Ljul++BVev2EqylwAVJgAAAAAAAAAAAAAAR2HcJ9DSbX35asO/m9x2IyK/jRhPLqdHF6lN6e2e/w+ZBmWzBpiMRhTM5CvYzWy0tOjZqNa5q6dWMd3LTfx8CwglE4cmMuQVqMoScJJxlF3Si9DT4M+CRxj/wB3aP8A1l8CNlsZqj8Y59StuLVS12dqMrPXlZ5XO5RvcL/xw+W8uyPOzLUh+SH9qPQzWnMtdYxAbeC7e6NSM1s2SXGO9fvgagIJOl06iklJO9NJp8UfRW8U8J3p0JPSr5U+7fH3fEshmtGJwticgAOOgAAAAAAAAAAw2UPDeEumquS+5HVh+Xm9/wAifxqwnkQ6KL1qi1uyH+fmVEu8dfqFp+MAyC1BgGTAHMMY4P63aND/ANWW59hGypu56JeDLzhLBNeVWpKLteS5NrItFCMLv4U3el3ms8CWnmt3qbP8zRFowzTScrbZvuQ/JD+1HofNKN0Yp33qMU79Lvu39p9mdpYBkAfdCu4SjOLulFprvOg2C2KrTjUjsktK4PejnZN4rYTyKnRyepUejsnu8dngV3rmEqyuIAKFgAAAAAAAAauE8IwoUqlao7oU4uUuPcu17PebRyj6VcZukqKx03qUmpVmvxVd0O6P6vsJ0ptOEbWxDNp+kmzVJOc7FUcnde/rH9NB55wLJ1Gp6hlDBt46s+8r5nAsnUanqGM4Fk6jU9QyhgcdTeV8zgWTqNT1DGcCydRqeoZQwOOpvK+ZwLJ1Gp6hjOBZOo1PUMoYHHU3lfM4Fk6jU9QxnAsnUanqGUMDjqbyvmcCydRqeoYzgWTqNT1DKGBx1N5XzOBZOo1PUML6QLJ1Gp6hlDA46m8u9Yp41U7dSlOEXCUJZE6cpKUo8sr96a/R8CcOC4nYxuxWmFRt9FL2dZcabf3u+O3xW87xTqKSUk000mmtKa3NGTy01n0vpbaH0ACpMAAAAw3dtAhMccY1Y7NOpo6WWpRi99RrbdwWlvuODVKjk3KTblJuUm9Lcm7232ssOPOMv1y0ycX7ClfTo8Gr9ap/M14JFdN3iprDNe2ZAAXIABiS0MD1rWacLsuE43q+OVGUb1xV+08y14SwtZ5zjrwlF1qtRaledNSdmUIVa0ai2qaWrC+Nybue/Sq4SgqVeEJUcuVKyuUlRh0dWtGcnPIvjo0OO6KbUnov0wiZ6dwgWCz1sJUJ16tSUqDjO0RqVL6F7qWRwXsYLJ1al99+x3uLytU1aOFKUYwSjR1Y2Ja1nhKV/wD2HJtaza0O/buO5/hhBAkqboN14q6GVCoqdSo5ShldNGUGko5UNVSW/aS9SVnUctdB0Mq1ri06L6SrTVnoqEaei+DypX7Y3X33u5oZMKsDC/r8TJJwAAA6t9FWM3SU3Y6j16SyqLe2VG/7v8t/g1wOUmzg3CM6FWnWpu6dOSkuD4xfY1eveV3rtGEq2xOX6NBpYFwtC00Kdem9Wcb7t8ZbHB9qd69xunnz6agAACjfShjP0NH6tTfta6eXc9MKGx++Wzuyi34TwjChSqVqjuhTi5S49y7Xs95wDDOFp2mvUr1PvVJX3box2RguxK4v8NNpzKvyWxGGkADazgAAAAAAAAAAAAAAAAAAAAC8fRfjN0NZ2ao/ZV3qX7IV7rl7paF3pcTrx+aU96vTWlNaGnxR3PEXGb65Zoyk109O6nWXGV2ip3SWnvvW4yeen+oXeO3xYwAZlyNw7gGna6apVsvIUlO6E3C9rZfdtWkgc1lh5KvnTAJRe0fkuTWJM1lh5KvnTGayw8lXzpgHeS3bmsdGayw8lXzpjNZYeSr50wByW7NY6M1lh5KvnTGayw8lXzpgDkt2ax0ZrLDyVfOmM1lh5KvnTAHJbs1jozWWHkq+dMZrLDyVfOmAOS3ZrHRmssPJV86YzWWHkq+dMAcluzWOjNZYeSr50xmssPJV86YA5LdmsdGayw8lXzpjNZYeSr50wByW7NY6M1lh5KvnTGayw8lXzpgDkt2ax0ZrLDyVfOmSWAcTLPY6kqlBVVKUciSdSUotX36U96+LAE3tP7JrHSeABBJ//9k="/>
          <p:cNvSpPr>
            <a:spLocks noChangeAspect="1" noChangeArrowheads="1"/>
          </p:cNvSpPr>
          <p:nvPr/>
        </p:nvSpPr>
        <p:spPr bwMode="auto">
          <a:xfrm>
            <a:off x="155575" y="-677863"/>
            <a:ext cx="1695450" cy="1419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1548</TotalTime>
  <Words>61</Words>
  <Application>Microsoft Office PowerPoint</Application>
  <PresentationFormat>On-screen Show (4:3)</PresentationFormat>
  <Paragraphs>13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Equinozio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Antonio</cp:lastModifiedBy>
  <cp:revision>278</cp:revision>
  <dcterms:created xsi:type="dcterms:W3CDTF">2012-12-23T12:37:08Z</dcterms:created>
  <dcterms:modified xsi:type="dcterms:W3CDTF">2013-01-05T09:25:25Z</dcterms:modified>
</cp:coreProperties>
</file>