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42844" y="5715016"/>
          <a:ext cx="2051720" cy="99250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 Barba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051020163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6929454" y="585789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all’asilo. Abbiamo creato, come da bando del resto, tre tipi di iscrizioni per i genitori che posso accedere al servizio e sono: personale universitario e studenti, residenti di </a:t>
            </a:r>
            <a:r>
              <a:rPr lang="it-IT" dirty="0" err="1" smtClean="0"/>
              <a:t>F</a:t>
            </a:r>
            <a:r>
              <a:rPr lang="it-IT" dirty="0" err="1" smtClean="0"/>
              <a:t>isciano</a:t>
            </a:r>
            <a:r>
              <a:rPr lang="it-IT" dirty="0" smtClean="0"/>
              <a:t> e altro utente.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Il primo passaggio è la creazione dell’</a:t>
            </a:r>
            <a:r>
              <a:rPr lang="it-IT" dirty="0" err="1" smtClean="0"/>
              <a:t>accuont</a:t>
            </a:r>
            <a:r>
              <a:rPr lang="it-IT" dirty="0" smtClean="0"/>
              <a:t>, poi l’iscrizione la compilazione della domanda di iscrizione in tutti i suoi campi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Il genitore una volta completata l’iscrizione può usare il sistema “</a:t>
            </a:r>
            <a:r>
              <a:rPr lang="it-IT" dirty="0" err="1" smtClean="0"/>
              <a:t>atsilo</a:t>
            </a:r>
            <a:r>
              <a:rPr lang="it-IT" dirty="0" smtClean="0"/>
              <a:t>” per fare diverse operazioni quali: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Atsilo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Completata l’iscrizione il genitore la invia, ma chi deve decidere chi è idoneo o meno?</a:t>
            </a:r>
          </a:p>
          <a:p>
            <a:endParaRPr lang="it-IT" dirty="0" smtClean="0"/>
          </a:p>
          <a:p>
            <a:r>
              <a:rPr lang="it-IT" dirty="0" smtClean="0"/>
              <a:t>Ecco la soluzione: </a:t>
            </a:r>
            <a:r>
              <a:rPr lang="it-IT" b="1" dirty="0" smtClean="0"/>
              <a:t>l’impiegato </a:t>
            </a:r>
            <a:r>
              <a:rPr lang="it-IT" b="1" dirty="0" smtClean="0"/>
              <a:t>del diritto allo studio </a:t>
            </a:r>
            <a:r>
              <a:rPr lang="it-IT" dirty="0" smtClean="0"/>
              <a:t>ovvero una persona esterna al sistema “</a:t>
            </a:r>
            <a:r>
              <a:rPr lang="it-IT" dirty="0" err="1" smtClean="0"/>
              <a:t>Atsilo</a:t>
            </a:r>
            <a:r>
              <a:rPr lang="it-IT" dirty="0" smtClean="0"/>
              <a:t>” che però è ugualmente importante in quanto è lui a gestire il bando e i punteggi.</a:t>
            </a:r>
          </a:p>
          <a:p>
            <a:r>
              <a:rPr lang="it-IT" dirty="0" smtClean="0"/>
              <a:t>Le azioni che questo attore 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Eliminazione bambino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dirty="0" smtClean="0"/>
              <a:t>A questo punto però sorge un altro problema: chi convalida le iscrizioni e le manda all’impiegato del diritto allo studio per valutarle?</a:t>
            </a:r>
          </a:p>
          <a:p>
            <a:r>
              <a:rPr lang="it-IT" dirty="0" smtClean="0"/>
              <a:t>Detto fatto l’impiegato dell’asilo è l’attore adatto e abbiamo trovato, per questa fase, diverse operazioni che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Modifica i certificati di iscrizione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gestiamo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83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volta iscritto il bambino e questi è stato accettato risultando anche idoneo avviene lo smistamento per classi. Qui entrano in gioco ben tre attori: 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Impiegato dell’asilo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Direttore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Delegato del rettore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dirty="0" smtClean="0"/>
              <a:t>L’impiegato dell’asilo si occupa in questa fase di: visualizzare i candidato per stato, in base ai servizi che hanno richiesto e assegnargli una classe. </a:t>
            </a:r>
          </a:p>
          <a:p>
            <a:r>
              <a:rPr lang="it-IT" dirty="0" smtClean="0"/>
              <a:t>Questa classe però non è definitiva infatti deve essere approvata dal delegato del rettore che nella gestione degli iscritti ha proprio questo compito ovvero convalidare l’assegnazione della classe oppure rifiutarla.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smtClean="0"/>
              <a:t>questa </a:t>
            </a:r>
            <a:r>
              <a:rPr lang="it-IT" dirty="0" smtClean="0"/>
              <a:t>fase un ruolo lo ha anche il direttore infatti è lui a creare o eliminare le classi.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</a:t>
            </a:r>
            <a:r>
              <a:rPr lang="it-IT" sz="1400" dirty="0" smtClean="0"/>
              <a:t>iscritti</a:t>
            </a:r>
            <a:endParaRPr lang="it-IT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4678" y="500042"/>
            <a:ext cx="2573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534752" cy="22765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cosi</a:t>
            </a:r>
            <a:r>
              <a:rPr lang="en-US" dirty="0" smtClean="0"/>
              <a:t> come </a:t>
            </a:r>
            <a:r>
              <a:rPr lang="en-US" dirty="0" err="1" smtClean="0"/>
              <a:t>pensato</a:t>
            </a:r>
            <a:r>
              <a:rPr lang="en-US" dirty="0" smtClean="0"/>
              <a:t> e </a:t>
            </a:r>
            <a:r>
              <a:rPr lang="it-IT" dirty="0" smtClean="0"/>
              <a:t>sviluppato, ha raggiunto e risolto con successo un dei tanti obiettivi preposti, nello specifico abbiamo semplificato la presentazione delle richieste da parte degli utenti e l'elaborazione di queste da parte del sistema.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478632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1357298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786058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Perché non fare un sistema che ti permetta di presentare online la domanda di iscrizione per il proprio bambino.</a:t>
            </a:r>
          </a:p>
          <a:p>
            <a:endParaRPr lang="it-IT" dirty="0" smtClean="0"/>
          </a:p>
          <a:p>
            <a:r>
              <a:rPr lang="it-IT" dirty="0" smtClean="0"/>
              <a:t>L’idea realizzata è stata quella di creare un sito internet che permettesse di consultare il bando. </a:t>
            </a:r>
          </a:p>
          <a:p>
            <a:r>
              <a:rPr lang="it-IT" dirty="0" smtClean="0"/>
              <a:t>Letto il bando l’utente poi, avrebbe avuto la possibilità di compilare la domanda di iscrizione on-line, </a:t>
            </a:r>
            <a:r>
              <a:rPr lang="it-IT" b="1" dirty="0" smtClean="0"/>
              <a:t>completa di tutti i campi</a:t>
            </a:r>
            <a:r>
              <a:rPr lang="it-IT" dirty="0" smtClean="0"/>
              <a:t>, e attraverso un apposito pulsante inviare la domanda al sistema che poi la elaborerà e alla chiusura del bando mostrerà se il candidato sia idoneo o non.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4348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571612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 …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8596" y="2571744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a nuove soluzioni: dividere l’iscrizione in due parti.</a:t>
            </a:r>
          </a:p>
          <a:p>
            <a:r>
              <a:rPr lang="it-IT" dirty="0" smtClean="0"/>
              <a:t>La prima parte prevede la creazione di un account nel sistema “</a:t>
            </a:r>
            <a:r>
              <a:rPr lang="it-IT" dirty="0" err="1" smtClean="0"/>
              <a:t>atsilo</a:t>
            </a:r>
            <a:r>
              <a:rPr lang="it-IT" dirty="0" smtClean="0"/>
              <a:t>” con la compilazione dei dati del genitore richiedente. </a:t>
            </a:r>
          </a:p>
          <a:p>
            <a:r>
              <a:rPr lang="it-IT" dirty="0" smtClean="0"/>
              <a:t>La seconda parte invece riguarda la compilazione della domanda di iscrizione con tutti i dati richiesti nel bando. </a:t>
            </a:r>
          </a:p>
          <a:p>
            <a:endParaRPr lang="it-IT" dirty="0" smtClean="0"/>
          </a:p>
          <a:p>
            <a:r>
              <a:rPr lang="it-IT" b="1" dirty="0" smtClean="0"/>
              <a:t>La sostanziale differenza rispetto alla prima versione è la possibilità di salvare l’iscrizione in una bozza anche se questa non è completa per poi riprenderla in un momento successivo.</a:t>
            </a:r>
            <a:endParaRPr lang="it-IT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433</TotalTime>
  <Words>773</Words>
  <Application>Microsoft Office PowerPoint</Application>
  <PresentationFormat>Presentazione su schermo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40</cp:revision>
  <dcterms:created xsi:type="dcterms:W3CDTF">2012-12-23T12:37:08Z</dcterms:created>
  <dcterms:modified xsi:type="dcterms:W3CDTF">2012-12-27T16:50:28Z</dcterms:modified>
</cp:coreProperties>
</file>