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87" r:id="rId3"/>
    <p:sldId id="257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5" autoAdjust="0"/>
  </p:normalViewPr>
  <p:slideViewPr>
    <p:cSldViewPr>
      <p:cViewPr varScale="1">
        <p:scale>
          <a:sx n="52" d="100"/>
          <a:sy n="52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3:42:20.156" idx="5">
    <p:pos x="1265" y="2365"/>
    <p:text>Degli attori del nostro sottosistema dovrebbe parlare già Luigi.
Ad ogni modo, se possibile, usa una nuova immagine, con solo gli attori nostri. Questa qui è poco leggibile.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che</a:t>
            </a:r>
            <a:r>
              <a:rPr lang="it-IT" baseline="0" dirty="0" smtClean="0"/>
              <a:t> ho mostrato sostanzialmente è l’idea su cui noi volevamo basarci per implementare la gestione dei pagamenti ma essendo a bassa priorità non è stato implementato sia per mancanza di tempo effettivo sia per mancanza di skill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Problemi come: rimborso,cauzione,sconti</a:t>
            </a:r>
            <a:r>
              <a:rPr lang="it-IT" sz="1200" baseline="0" dirty="0" smtClean="0"/>
              <a:t> era specificato solo concettualmente ma non come farlo quindi o si sceglieva una strada dettagliata oppure si rimaneva sul generale.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Inizio:: Come </a:t>
            </a:r>
            <a:r>
              <a:rPr lang="it-IT" sz="1200" dirty="0" smtClean="0"/>
              <a:t>detto già in precedenza in una diapositiva, un problema che abbiamo riscontrato nella stesura del RAD, è stato quello dei tirocinanti.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Fine:: Tutto questo ha richiesto un maggior impegno che all’inizio non era stato programmato.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>
                <a:latin typeface="Arial" pitchFamily="34" charset="0"/>
                <a:cs typeface="Arial" pitchFamily="34" charset="0"/>
              </a:rPr>
              <a:t>1)  una volta superate le prime difficoltà, il lavoro è continuato in modo uniforme.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00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il </a:t>
            </a:r>
            <a:r>
              <a:rPr lang="it-IT" baseline="0" dirty="0" smtClean="0"/>
              <a:t>nostro team si è occupato della gestione dei pagamenti, dei servizi quali mensa e orario e dei tirocinanti del sistema </a:t>
            </a:r>
            <a:r>
              <a:rPr lang="it-IT" baseline="0" dirty="0" smtClean="0"/>
              <a:t>at-silo.</a:t>
            </a:r>
          </a:p>
          <a:p>
            <a:r>
              <a:rPr lang="it-IT" baseline="0" dirty="0" smtClean="0"/>
              <a:t>Ci siamo posti l’obiettivo di..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02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68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cosa si intende per gestione degli extra</a:t>
            </a:r>
          </a:p>
          <a:p>
            <a:r>
              <a:rPr lang="it-IT" baseline="0" dirty="0" smtClean="0"/>
              <a:t>il nostro sistema prevede che i genitori possono richiedere variazione sia sul menù di base e sia sull’orario e ovviamente queste variazioni sono soggette a pagamento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</a:t>
            </a:r>
            <a:r>
              <a:rPr lang="it-IT" smtClean="0"/>
              <a:t>in invipromemoria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in invio</a:t>
            </a:r>
            <a:r>
              <a:rPr lang="it-IT" baseline="0" dirty="0" smtClean="0"/>
              <a:t> </a:t>
            </a:r>
            <a:r>
              <a:rPr lang="it-IT" dirty="0" smtClean="0"/>
              <a:t>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231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47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628800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429000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2865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INTRODUZIONE</a:t>
            </a: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Slide di Luigi</a:t>
            </a:r>
            <a:endParaRPr lang="it-IT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sz="2800" dirty="0" smtClean="0"/>
              <a:t>SUCCESSIVAMENTE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9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00" b="1" dirty="0" smtClean="0"/>
              <a:t>Tirocinanti </a:t>
            </a:r>
            <a:endParaRPr lang="it-IT" sz="45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Invece poi……..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12975"/>
            <a:ext cx="2160239" cy="20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8" y="1481394"/>
            <a:ext cx="6954221" cy="402011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55776" y="50851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71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10527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55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5011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:p14="http://schemas.microsoft.com/office/powerpoint/2010/main" val="518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836712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3212976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2865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760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3488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83884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it-IT" sz="2800" b="1" dirty="0" smtClean="0">
                <a:solidFill>
                  <a:schemeClr val="accent5"/>
                </a:solidFill>
                <a:latin typeface="+mj-lt"/>
                <a:cs typeface="Arial" pitchFamily="34" charset="0"/>
              </a:rPr>
              <a:t>Cosa è andato per  il verso giusto: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:p14="http://schemas.microsoft.com/office/powerpoint/2010/main" val="9573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140165"/>
            <a:ext cx="1905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484784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429000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268760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831046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3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60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43608" y="787214"/>
            <a:ext cx="355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</TotalTime>
  <Words>777</Words>
  <Application>Microsoft Office PowerPoint</Application>
  <PresentationFormat>Presentazione su schermo (4:3)</PresentationFormat>
  <Paragraphs>150</Paragraphs>
  <Slides>33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4" baseType="lpstr">
      <vt:lpstr>Equinozio</vt:lpstr>
      <vt:lpstr>Presentazione standard di PowerPoint</vt:lpstr>
      <vt:lpstr>INTRODUZIONE Slide di Luigi</vt:lpstr>
      <vt:lpstr>Gestione Pagamenti</vt:lpstr>
      <vt:lpstr>Gestione Pagamenti</vt:lpstr>
      <vt:lpstr>Presentazione standard di PowerPoint</vt:lpstr>
      <vt:lpstr>Presentazione standard di PowerPoint</vt:lpstr>
      <vt:lpstr>Presentazione standard di PowerPoint</vt:lpstr>
      <vt:lpstr>Gestione Pagamenti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Gestione Tirocinanti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Marko</cp:lastModifiedBy>
  <cp:revision>13</cp:revision>
  <dcterms:created xsi:type="dcterms:W3CDTF">2012-12-23T12:37:08Z</dcterms:created>
  <dcterms:modified xsi:type="dcterms:W3CDTF">2013-01-04T14:15:38Z</dcterms:modified>
</cp:coreProperties>
</file>