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87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7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3:42:20.156" idx="5">
    <p:pos x="1265" y="2365"/>
    <p:text>Degli attori del nostro sottosistema dovrebbe parlare già Luigi.
Ad ogni modo, se possibile, usa una nuova immagine, con solo gli attori nostri. Questa qui è poco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628800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INTRODUZIONE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Slide di Luigi</a:t>
            </a:r>
            <a:endParaRPr lang="it-IT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dirty="0" smtClean="0"/>
              <a:t>Tirocinanti </a:t>
            </a:r>
            <a:endParaRPr lang="it-IT" sz="45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Invece poi……..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5"/>
            <a:ext cx="2160239" cy="20284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8" y="1481394"/>
            <a:ext cx="6954221" cy="40201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557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3212976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8388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it-IT" sz="2800" b="1" dirty="0" smtClean="0">
                <a:solidFill>
                  <a:schemeClr val="accent5"/>
                </a:solidFill>
                <a:latin typeface="+mj-lt"/>
                <a:cs typeface="Arial" pitchFamily="34" charset="0"/>
              </a:rPr>
              <a:t>Cosa è andato per il verso giusto: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66482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38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40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384" y="781614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I sottosistemi da 3 </a:t>
            </a:r>
            <a:r>
              <a:rPr lang="it-IT" sz="2500" dirty="0" smtClean="0"/>
              <a:t>diventano 9:</a:t>
            </a:r>
            <a:endParaRPr lang="it-IT" sz="25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err="1" smtClean="0"/>
              <a:t>GestioneServizi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err="1" smtClean="0"/>
              <a:t>GestioneRicerca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err="1" smtClean="0"/>
              <a:t>GestioneTirocinanti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err="1" smtClean="0"/>
              <a:t>GestioneRegistro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</a:t>
            </a:r>
            <a:r>
              <a:rPr lang="it-IT" sz="1700" dirty="0" err="1" smtClean="0"/>
              <a:t>GestioneQuestionari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  <a:endParaRPr lang="it-IT" sz="1700" dirty="0" smtClean="0"/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7951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  <a:endParaRPr lang="it-IT" b="1" dirty="0" smtClean="0"/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</a:t>
            </a:r>
            <a:r>
              <a:rPr lang="it-IT" sz="2700" dirty="0" smtClean="0"/>
              <a:t>livelli </a:t>
            </a:r>
            <a:endParaRPr lang="it-IT" sz="2700" dirty="0" smtClean="0"/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</a:t>
            </a:r>
            <a:r>
              <a:rPr lang="it-IT" sz="3100" b="1" dirty="0" smtClean="0"/>
              <a:t>questa versione</a:t>
            </a:r>
            <a:endParaRPr lang="it-IT" sz="3100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</a:t>
            </a:r>
            <a:r>
              <a:rPr lang="it-IT" sz="1100" dirty="0" smtClean="0"/>
              <a:t> </a:t>
            </a:r>
            <a:endParaRPr lang="it-IT" sz="1100" dirty="0" smtClean="0"/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</a:t>
            </a:r>
            <a:r>
              <a:rPr lang="it-IT" sz="1000" i="1" dirty="0" smtClean="0"/>
              <a:t>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</a:t>
            </a:r>
            <a:r>
              <a:rPr lang="it-IT" dirty="0" smtClean="0"/>
              <a:t>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1089</Words>
  <Application>Microsoft Office PowerPoint</Application>
  <PresentationFormat>Presentazione su schermo (4:3)</PresentationFormat>
  <Paragraphs>230</Paragraphs>
  <Slides>41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2" baseType="lpstr">
      <vt:lpstr>Equinozio</vt:lpstr>
      <vt:lpstr>Diapositiva 1</vt:lpstr>
      <vt:lpstr>INTRODUZIONE Slide di Luigi</vt:lpstr>
      <vt:lpstr>Gestione Pagamenti</vt:lpstr>
      <vt:lpstr>Gestione Pagamenti</vt:lpstr>
      <vt:lpstr>Diapositiva 5</vt:lpstr>
      <vt:lpstr>Diapositiva 6</vt:lpstr>
      <vt:lpstr>Diapositiva 7</vt:lpstr>
      <vt:lpstr>Gestione Pagamenti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Gestione Tirocinanti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15</cp:revision>
  <dcterms:created xsi:type="dcterms:W3CDTF">2012-12-23T12:37:08Z</dcterms:created>
  <dcterms:modified xsi:type="dcterms:W3CDTF">2013-01-04T14:54:12Z</dcterms:modified>
</cp:coreProperties>
</file>