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76524"/>
              </p:ext>
            </p:extLst>
          </p:nvPr>
        </p:nvGraphicFramePr>
        <p:xfrm>
          <a:off x="29313" y="5042215"/>
          <a:ext cx="2051720" cy="1981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21689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it-IT" dirty="0" smtClean="0"/>
              <a:t>Sottosistema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2547" y="1340768"/>
            <a:ext cx="8229600" cy="4983832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dirty="0"/>
              <a:t>sottosistema di gestione del servizio </a:t>
            </a:r>
            <a:r>
              <a:rPr lang="it-IT" dirty="0" smtClean="0"/>
              <a:t>ingloba:</a:t>
            </a:r>
          </a:p>
          <a:p>
            <a:pPr>
              <a:buFont typeface="Arial" pitchFamily="34" charset="0"/>
              <a:buChar char="•"/>
            </a:pPr>
            <a:r>
              <a:rPr lang="it-IT" dirty="0"/>
              <a:t>L</a:t>
            </a:r>
            <a:r>
              <a:rPr lang="it-IT" dirty="0" smtClean="0"/>
              <a:t>a </a:t>
            </a:r>
            <a:r>
              <a:rPr lang="it-IT" dirty="0"/>
              <a:t>gestione del servizio per ciascun </a:t>
            </a:r>
            <a:r>
              <a:rPr lang="it-IT" dirty="0" smtClean="0"/>
              <a:t>iscritto</a:t>
            </a:r>
          </a:p>
          <a:p>
            <a:pPr marL="0" indent="0">
              <a:buNone/>
            </a:pPr>
            <a:r>
              <a:rPr lang="it-IT" dirty="0" smtClean="0"/>
              <a:t>          Piani pasto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       Orari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       Pagamenti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La gestione dei tirocinanti. 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224" y="1132117"/>
            <a:ext cx="1901205" cy="137370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505826"/>
            <a:ext cx="1350551" cy="134407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261" y="2996952"/>
            <a:ext cx="1537094" cy="151216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952" y="4520309"/>
            <a:ext cx="3275856" cy="233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4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 txBox="1">
            <a:spLocks/>
          </p:cNvSpPr>
          <p:nvPr/>
        </p:nvSpPr>
        <p:spPr>
          <a:xfrm>
            <a:off x="311099" y="2972216"/>
            <a:ext cx="51117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" y="1097924"/>
            <a:ext cx="9143822" cy="576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asellaDiTesto 11"/>
          <p:cNvSpPr txBox="1"/>
          <p:nvPr/>
        </p:nvSpPr>
        <p:spPr>
          <a:xfrm>
            <a:off x="196718" y="332656"/>
            <a:ext cx="87092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Diagramma sottosistema</a:t>
            </a:r>
            <a:endParaRPr lang="it-IT" sz="40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136</TotalTime>
  <Words>44</Words>
  <Application>Microsoft Office PowerPoint</Application>
  <PresentationFormat>Presentazione su schermo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Equinozio</vt:lpstr>
      <vt:lpstr>Presentazione standard di PowerPoint</vt:lpstr>
      <vt:lpstr>Sottosistema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Luigi</cp:lastModifiedBy>
  <cp:revision>12</cp:revision>
  <dcterms:created xsi:type="dcterms:W3CDTF">2012-12-23T12:37:08Z</dcterms:created>
  <dcterms:modified xsi:type="dcterms:W3CDTF">2013-01-04T16:00:10Z</dcterms:modified>
</cp:coreProperties>
</file>