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0" r:id="rId4"/>
    <p:sldId id="265" r:id="rId5"/>
    <p:sldId id="261" r:id="rId6"/>
    <p:sldId id="266" r:id="rId7"/>
    <p:sldId id="262" r:id="rId8"/>
    <p:sldId id="267" r:id="rId9"/>
    <p:sldId id="268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>
      <p:cViewPr varScale="1">
        <p:scale>
          <a:sx n="64" d="100"/>
          <a:sy n="64" d="100"/>
        </p:scale>
        <p:origin x="-8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8576524"/>
              </p:ext>
            </p:extLst>
          </p:nvPr>
        </p:nvGraphicFramePr>
        <p:xfrm>
          <a:off x="29313" y="5042215"/>
          <a:ext cx="2051720" cy="127022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510825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Elisa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D’Eugenio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67542" y="476672"/>
            <a:ext cx="192386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Titolo </a:t>
            </a:r>
          </a:p>
          <a:p>
            <a:pPr algn="ctr"/>
            <a:r>
              <a:rPr lang="it-IT" sz="2800" b="1" dirty="0" smtClean="0">
                <a:latin typeface="+mj-lt"/>
              </a:rPr>
              <a:t>Sotto Titolo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Primo livello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48064" y="2204864"/>
            <a:ext cx="3695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Copia incollare le due caselle di testo </a:t>
            </a:r>
          </a:p>
          <a:p>
            <a:r>
              <a:rPr lang="it-IT" dirty="0" smtClean="0"/>
              <a:t>A sinistra per inserire testo e indici </a:t>
            </a:r>
          </a:p>
          <a:p>
            <a:r>
              <a:rPr lang="it-IT" dirty="0" smtClean="0"/>
              <a:t>(il formato per queste caselle è già</a:t>
            </a:r>
          </a:p>
          <a:p>
            <a:r>
              <a:rPr lang="it-IT" dirty="0" smtClean="0"/>
              <a:t> selezionato</a:t>
            </a:r>
          </a:p>
          <a:p>
            <a:r>
              <a:rPr lang="it-IT" dirty="0" smtClean="0"/>
              <a:t>Come da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Applications</a:t>
            </a:r>
            <a:r>
              <a:rPr lang="it-IT" dirty="0" smtClean="0"/>
              <a:t> : si occupa della gestione della logica applicativ</a:t>
            </a:r>
            <a:r>
              <a:rPr lang="it-IT" dirty="0" smtClean="0"/>
              <a:t>a del sistema. </a:t>
            </a:r>
            <a:r>
              <a:rPr lang="it-IT" dirty="0" smtClean="0"/>
              <a:t>Esso contiene gli </a:t>
            </a:r>
            <a:r>
              <a:rPr lang="it-IT" b="1" dirty="0" smtClean="0"/>
              <a:t>oggetti</a:t>
            </a:r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dirty="0" smtClean="0"/>
              <a:t> responsabili del flusso di controllo del </a:t>
            </a:r>
            <a:r>
              <a:rPr lang="it-IT" dirty="0" smtClean="0"/>
              <a:t>software. Gestioni:</a:t>
            </a:r>
            <a:endParaRPr lang="it-IT" dirty="0" smtClean="0"/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23528" y="2132856"/>
            <a:ext cx="8365358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</a:t>
            </a:r>
            <a:r>
              <a:rPr lang="it-IT" b="1" dirty="0" smtClean="0"/>
              <a:t>Gestione Utenti e Accessi </a:t>
            </a:r>
            <a:r>
              <a:rPr lang="it-IT" dirty="0" smtClean="0"/>
              <a:t>si occupa di gestire gli accessi al sistema, gestire la registrazione, l'inserimento e la modifica di utenti nel sistema e gestire i pagamenti, il bando e le classi da assegnare.</a:t>
            </a:r>
            <a:r>
              <a:rPr lang="it-IT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Login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Personale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Login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299408"/>
            <a:ext cx="8352928" cy="30018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Il </a:t>
            </a:r>
            <a:r>
              <a:rPr lang="en-US" b="1" dirty="0" smtClean="0"/>
              <a:t>Control Login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occupa</a:t>
            </a:r>
            <a:r>
              <a:rPr lang="en-US" dirty="0" smtClean="0"/>
              <a:t> </a:t>
            </a:r>
            <a:r>
              <a:rPr lang="en-US" dirty="0" err="1" smtClean="0"/>
              <a:t>semplicemente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immessi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r>
              <a:rPr lang="en-US" dirty="0" smtClean="0"/>
              <a:t> per </a:t>
            </a:r>
            <a:r>
              <a:rPr lang="en-US" dirty="0" err="1" smtClean="0"/>
              <a:t>accedere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effettuando</a:t>
            </a:r>
            <a:r>
              <a:rPr lang="en-US" dirty="0" smtClean="0"/>
              <a:t> un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Username, Password e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Account  </a:t>
            </a:r>
            <a:r>
              <a:rPr lang="en-US" dirty="0" err="1" smtClean="0"/>
              <a:t>restituendo</a:t>
            </a:r>
            <a:r>
              <a:rPr lang="en-US" dirty="0" smtClean="0"/>
              <a:t>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un account, in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 un </a:t>
            </a:r>
            <a:r>
              <a:rPr lang="en-US" dirty="0" err="1" smtClean="0"/>
              <a:t>messaggio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errore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si occupa dell’intero processo di iscrizione, dalla creazione di un account all’invio di una domanda di iscrizione. </a:t>
            </a:r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funzionali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, in tutta comodità.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 </a:t>
            </a:r>
            <a:r>
              <a:rPr lang="it-IT" dirty="0" smtClean="0"/>
              <a:t>consiste nella </a:t>
            </a:r>
            <a:r>
              <a:rPr lang="it-IT" b="1" dirty="0" smtClean="0"/>
              <a:t>registrazione</a:t>
            </a:r>
            <a:r>
              <a:rPr lang="it-IT" dirty="0" smtClean="0"/>
              <a:t> di un account, con i dati generici dell’utente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 </a:t>
            </a:r>
            <a:r>
              <a:rPr lang="it-IT" dirty="0" smtClean="0"/>
              <a:t>consiste nell’inserimento di un </a:t>
            </a:r>
            <a:r>
              <a:rPr lang="it-IT" b="1" dirty="0" smtClean="0"/>
              <a:t>bambino</a:t>
            </a:r>
            <a:r>
              <a:rPr lang="it-IT" dirty="0" smtClean="0"/>
              <a:t>, dei suoi dati personali. Questo </a:t>
            </a:r>
            <a:r>
              <a:rPr lang="it-IT" dirty="0" err="1" smtClean="0"/>
              <a:t>step</a:t>
            </a:r>
            <a:r>
              <a:rPr lang="it-IT" dirty="0" smtClean="0"/>
              <a:t> può essere ripetuto anche più volte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 </a:t>
            </a:r>
            <a:r>
              <a:rPr lang="it-IT" dirty="0" smtClean="0"/>
              <a:t>consiste nell’inserimento, in ordine indifferente,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Solo 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iscrizione,  </a:t>
            </a:r>
            <a:r>
              <a:rPr lang="it-IT" dirty="0" smtClean="0"/>
              <a:t>di un bambino all’asilo, divisa in due fasi:</a:t>
            </a:r>
            <a:endParaRPr lang="it-IT" dirty="0" smtClean="0"/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 </a:t>
            </a:r>
            <a:r>
              <a:rPr lang="it-IT" dirty="0" smtClean="0"/>
              <a:t>viene effettuata </a:t>
            </a:r>
            <a:r>
              <a:rPr lang="it-IT" b="1" dirty="0" smtClean="0"/>
              <a:t>prima</a:t>
            </a:r>
            <a:r>
              <a:rPr lang="it-IT" dirty="0" smtClean="0"/>
              <a:t> della pubblicazione delle graduatorie, quando il bando è ancora aperto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 </a:t>
            </a:r>
            <a:r>
              <a:rPr lang="it-IT" dirty="0" smtClean="0"/>
              <a:t>viene effettuata </a:t>
            </a:r>
            <a:r>
              <a:rPr lang="it-IT" b="1" dirty="0" smtClean="0"/>
              <a:t>dopo</a:t>
            </a:r>
            <a:r>
              <a:rPr lang="it-IT" dirty="0" smtClean="0"/>
              <a:t> la pubblicazione delle graduatorie, per inserire i dati che servono a completare la domanda di iscrizione</a:t>
            </a:r>
          </a:p>
          <a:p>
            <a:pPr marL="0" lvl="1">
              <a:spcBef>
                <a:spcPts val="0"/>
              </a:spcBef>
              <a:buNone/>
            </a:pPr>
            <a:r>
              <a:rPr lang="it-IT" dirty="0" smtClean="0"/>
              <a:t>E possibile, inoltre, conoscerne lo </a:t>
            </a:r>
            <a:r>
              <a:rPr lang="it-IT" b="1" dirty="0" smtClean="0"/>
              <a:t>stato</a:t>
            </a:r>
            <a:r>
              <a:rPr lang="it-IT" dirty="0" smtClean="0"/>
              <a:t> per avere sempre un feedback riguardo la situazione di una domanda di iscrizione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352928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relativi</a:t>
            </a:r>
            <a:r>
              <a:rPr lang="en-US" dirty="0" smtClean="0"/>
              <a:t> </a:t>
            </a:r>
            <a:r>
              <a:rPr lang="en-US" dirty="0" err="1" smtClean="0"/>
              <a:t>all’</a:t>
            </a:r>
            <a:r>
              <a:rPr lang="en-US" b="1" dirty="0" err="1" smtClean="0"/>
              <a:t>iscrizione</a:t>
            </a:r>
            <a:r>
              <a:rPr lang="en-US" dirty="0" smtClean="0"/>
              <a:t>, </a:t>
            </a:r>
            <a:r>
              <a:rPr lang="en-US" dirty="0" err="1" smtClean="0"/>
              <a:t>cioè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bambini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genitori</a:t>
            </a:r>
            <a:r>
              <a:rPr lang="en-US" dirty="0" smtClean="0"/>
              <a:t>, </a:t>
            </a:r>
            <a:r>
              <a:rPr lang="en-US" b="1" dirty="0" err="1" smtClean="0"/>
              <a:t>possono</a:t>
            </a:r>
            <a:r>
              <a:rPr lang="en-US" b="1" dirty="0" smtClean="0"/>
              <a:t> </a:t>
            </a:r>
            <a:r>
              <a:rPr lang="en-US" b="1" dirty="0" err="1" smtClean="0"/>
              <a:t>essere</a:t>
            </a:r>
            <a:r>
              <a:rPr lang="en-US" b="1" dirty="0" smtClean="0"/>
              <a:t> </a:t>
            </a:r>
            <a:r>
              <a:rPr lang="en-US" b="1" dirty="0" err="1" smtClean="0"/>
              <a:t>modificati</a:t>
            </a:r>
            <a:r>
              <a:rPr lang="en-US" dirty="0" smtClean="0"/>
              <a:t> in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, </a:t>
            </a:r>
            <a:r>
              <a:rPr lang="en-US" dirty="0" err="1" smtClean="0"/>
              <a:t>mentre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per la </a:t>
            </a:r>
            <a:r>
              <a:rPr lang="en-US" b="1" dirty="0" err="1" smtClean="0"/>
              <a:t>domanda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iscrizione</a:t>
            </a:r>
            <a:r>
              <a:rPr lang="en-US" b="1" dirty="0" smtClean="0"/>
              <a:t> non </a:t>
            </a:r>
            <a:r>
              <a:rPr lang="en-US" b="1" dirty="0" err="1" smtClean="0"/>
              <a:t>possono</a:t>
            </a:r>
            <a:r>
              <a:rPr lang="en-US" b="1" dirty="0" smtClean="0"/>
              <a:t> </a:t>
            </a:r>
            <a:r>
              <a:rPr lang="en-US" b="1" dirty="0" err="1" smtClean="0"/>
              <a:t>essere</a:t>
            </a:r>
            <a:r>
              <a:rPr lang="en-US" b="1" dirty="0" smtClean="0"/>
              <a:t> </a:t>
            </a:r>
            <a:r>
              <a:rPr lang="en-US" b="1" dirty="0" err="1" smtClean="0"/>
              <a:t>modificati</a:t>
            </a:r>
            <a:r>
              <a:rPr lang="en-US" b="1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inviati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</TotalTime>
  <Words>480</Words>
  <Application>Microsoft Office PowerPoint</Application>
  <PresentationFormat>Presentazione su schermo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Elisa</cp:lastModifiedBy>
  <cp:revision>53</cp:revision>
  <dcterms:created xsi:type="dcterms:W3CDTF">2012-12-23T12:37:08Z</dcterms:created>
  <dcterms:modified xsi:type="dcterms:W3CDTF">2012-12-28T01:46:50Z</dcterms:modified>
</cp:coreProperties>
</file>