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7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75" r:id="rId94"/>
    <p:sldId id="373" r:id="rId95"/>
    <p:sldId id="374" r:id="rId9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 varScale="1">
        <p:scale>
          <a:sx n="79" d="100"/>
          <a:sy n="7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3T11:37:41.951" idx="1">
    <p:pos x="10" y="10"/>
    <p:text>montaggio.....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94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1430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xmlns="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xmlns="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xmlns="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xmlns="" val="425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xmlns="" val="71915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7901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:p14="http://schemas.microsoft.com/office/powerpoint/2010/main" xmlns="" val="5608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184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899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357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03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25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9830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90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826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4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16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6638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80953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522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04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9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  <p:pic>
        <p:nvPicPr>
          <p:cNvPr id="1026" name="Picture 2" descr="C:\Users\Angelo\Downloads\man-cry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780928"/>
            <a:ext cx="2592288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52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ngelo\Downloads\omi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6940" y="3507829"/>
            <a:ext cx="2745540" cy="3161531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8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  <p:pic>
        <p:nvPicPr>
          <p:cNvPr id="3074" name="Picture 2" descr="C:\Users\Angelo\Downloads\Fotolia_13977964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0087" y="3959596"/>
            <a:ext cx="2086329" cy="2781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67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581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(….);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  <p:pic>
        <p:nvPicPr>
          <p:cNvPr id="4098" name="Picture 2" descr="C:\Users\Angelo\Downloads\omino-au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372" y="3148385"/>
            <a:ext cx="4464116" cy="3592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128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Angelo\Downloads\omino-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1673342" cy="1495203"/>
          </a:xfrm>
          <a:prstGeom prst="rect">
            <a:avLst/>
          </a:prstGeom>
          <a:noFill/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 algn="r"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xmlns="" val="46272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171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097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9559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  <a:endParaRPr lang="it-IT" dirty="0" smtClean="0"/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2428868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3796" name="Picture 4" descr="http://www.upieditoria.it/images/omino%20camerie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04" y="3500438"/>
            <a:ext cx="3295650" cy="3295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408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76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56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32669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737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02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7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xmlns="" val="11302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xmlns="" val="3734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832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663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6784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2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65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:p14="http://schemas.microsoft.com/office/powerpoint/2010/main" xmlns="" val="330392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</a:t>
            </a:r>
            <a:r>
              <a:rPr lang="it-IT" sz="2800" b="1" dirty="0">
                <a:solidFill>
                  <a:srgbClr val="000000"/>
                </a:solidFill>
                <a:latin typeface="Calibri"/>
              </a:rPr>
              <a:t>messaggi di notifiche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agli utenti che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portano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xmlns="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773304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Contro.java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7821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29288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usa un solo metodo di invio senza badare al tipo di notifica, utilizza un oggetto </a:t>
            </a:r>
            <a:r>
              <a:rPr lang="it-IT" sz="2800" dirty="0" err="1" smtClean="0"/>
              <a:t>NotificaMail</a:t>
            </a:r>
            <a:r>
              <a:rPr lang="it-IT" sz="2800" dirty="0" smtClean="0"/>
              <a:t>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649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480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497</TotalTime>
  <Words>2884</Words>
  <Application>Microsoft Office PowerPoint</Application>
  <PresentationFormat>Presentazione su schermo (4:3)</PresentationFormat>
  <Paragraphs>597</Paragraphs>
  <Slides>95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95</vt:i4>
      </vt:variant>
    </vt:vector>
  </HeadingPairs>
  <TitlesOfParts>
    <vt:vector size="96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61</cp:revision>
  <dcterms:created xsi:type="dcterms:W3CDTF">2012-12-23T12:37:08Z</dcterms:created>
  <dcterms:modified xsi:type="dcterms:W3CDTF">2013-01-03T19:15:06Z</dcterms:modified>
</cp:coreProperties>
</file>