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77" r:id="rId3"/>
    <p:sldId id="278" r:id="rId4"/>
    <p:sldId id="273" r:id="rId5"/>
    <p:sldId id="276" r:id="rId6"/>
    <p:sldId id="269" r:id="rId7"/>
    <p:sldId id="266" r:id="rId8"/>
    <p:sldId id="263" r:id="rId9"/>
    <p:sldId id="275" r:id="rId10"/>
    <p:sldId id="270" r:id="rId11"/>
    <p:sldId id="262" r:id="rId12"/>
    <p:sldId id="261" r:id="rId13"/>
    <p:sldId id="260" r:id="rId14"/>
    <p:sldId id="279" r:id="rId15"/>
    <p:sldId id="280" r:id="rId1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9" clrIdx="0"/>
  <p:cmAuthor id="1" name="Marko"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7" autoAdjust="0"/>
  </p:normalViewPr>
  <p:slideViewPr>
    <p:cSldViewPr>
      <p:cViewPr varScale="1">
        <p:scale>
          <a:sx n="57" d="100"/>
          <a:sy n="57" d="100"/>
        </p:scale>
        <p:origin x="-16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5:29:07.260" idx="6">
    <p:pos x="10" y="10"/>
    <p:text>LOL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26:42.006" idx="2">
    <p:pos x="-2" y="22"/>
    <p:text>O scrivi Problem e Solution
o Problema e Soluzione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5:28:13.605" idx="4">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5:28:33.370" idx="5">
    <p:pos x="10" y="10"/>
    <p:text>Prova a mettere, oltre a questa slide, due slide, in cui dividi il sequence in due parti.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extLst>
      <p:ext uri="{BB962C8B-B14F-4D97-AF65-F5344CB8AC3E}">
        <p14:creationId xmlns:p14="http://schemas.microsoft.com/office/powerpoint/2010/main" val="586935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val="2716859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271685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Come gia accennato da francesco</a:t>
            </a:r>
            <a:r>
              <a:rPr lang="it-IT" baseline="0" dirty="0" smtClean="0"/>
              <a:t> il nostro team si è occupato della gestione dei pagamenti, dei servizi quali mensa e orario e dei tirocinanti del sistema at-silo io mi occuperò di esporre la gestione dei pagamenti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312202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val="1632684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1093366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Dire</a:t>
            </a:r>
            <a:r>
              <a:rPr lang="it-IT" baseline="0" dirty="0" smtClean="0"/>
              <a:t> cosa si intende per gestione degli extra</a:t>
            </a:r>
          </a:p>
          <a:p>
            <a:r>
              <a:rPr lang="it-IT" baseline="0" dirty="0" smtClean="0"/>
              <a:t>il nostro sistema prevede che i genitori possono richiedere variazione sul menù di base sia sull’orario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val="96867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Promemoria pagamento e promemoria fattura inclusi </a:t>
            </a:r>
            <a:r>
              <a:rPr lang="it-IT" smtClean="0"/>
              <a:t>in invipromemoria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3294237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val="328384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Questa che</a:t>
            </a:r>
            <a:r>
              <a:rPr lang="it-IT" baseline="0" dirty="0" smtClean="0"/>
              <a:t> ho mostrato sostanzialmente è l’idea su cui noi volevamo basarci per implementare la gestione dei pagamenti ma essendo a bassa priorità non è stato implementato sia per mancanza di tempo effettivo sia per mancanza di skill necessarie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377108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166066640"/>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Marco</a:t>
                      </a:r>
                      <a:r>
                        <a:rPr lang="it-IT" sz="1400" baseline="0" dirty="0" smtClean="0">
                          <a:effectLst/>
                        </a:rPr>
                        <a:t> Parisi</a:t>
                      </a:r>
                    </a:p>
                  </a:txBody>
                  <a:tcPr marL="38100" marR="38100" marT="38100" marB="38100"/>
                </a:tc>
              </a:tr>
              <a:tr h="0">
                <a:tc>
                  <a:txBody>
                    <a:bodyPr/>
                    <a:lstStyle/>
                    <a:p>
                      <a:pPr algn="ctr" rtl="0">
                        <a:lnSpc>
                          <a:spcPct val="150000"/>
                        </a:lnSpc>
                      </a:pPr>
                      <a:r>
                        <a:rPr lang="it-IT" sz="1400" baseline="0" dirty="0" smtClean="0">
                          <a:effectLst/>
                        </a:rPr>
                        <a:t>0512100543</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0" name="Picture 2" descr="C:\Users\Marko\Desktop\Class_Diagram_Pagamenti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57250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e 3"/>
          <p:cNvSpPr/>
          <p:nvPr/>
        </p:nvSpPr>
        <p:spPr>
          <a:xfrm>
            <a:off x="2604836" y="2852936"/>
            <a:ext cx="4271420"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2460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204308" y="1700808"/>
            <a:ext cx="8748464" cy="892552"/>
          </a:xfrm>
          <a:prstGeom prst="rect">
            <a:avLst/>
          </a:prstGeom>
          <a:noFill/>
        </p:spPr>
        <p:txBody>
          <a:bodyPr wrap="square" rtlCol="0">
            <a:spAutoFit/>
          </a:bodyPr>
          <a:lstStyle/>
          <a:p>
            <a:r>
              <a:rPr lang="it-IT" sz="2800" b="1" dirty="0" smtClean="0">
                <a:solidFill>
                  <a:srgbClr val="FF0000"/>
                </a:solidFill>
              </a:rPr>
              <a:t>Contro:</a:t>
            </a:r>
          </a:p>
          <a:p>
            <a:r>
              <a:rPr lang="it-IT" sz="2400" dirty="0" smtClean="0"/>
              <a:t> </a:t>
            </a:r>
            <a:endParaRPr lang="it-IT" sz="2400" dirty="0"/>
          </a:p>
        </p:txBody>
      </p:sp>
    </p:spTree>
    <p:extLst>
      <p:ext uri="{BB962C8B-B14F-4D97-AF65-F5344CB8AC3E}">
        <p14:creationId xmlns:p14="http://schemas.microsoft.com/office/powerpoint/2010/main" val="2708678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204308" y="1700808"/>
            <a:ext cx="8748464" cy="892552"/>
          </a:xfrm>
          <a:prstGeom prst="rect">
            <a:avLst/>
          </a:prstGeom>
          <a:noFill/>
        </p:spPr>
        <p:txBody>
          <a:bodyPr wrap="square" rtlCol="0">
            <a:spAutoFit/>
          </a:bodyPr>
          <a:lstStyle/>
          <a:p>
            <a:r>
              <a:rPr lang="it-IT" sz="2800" b="1" dirty="0" smtClean="0">
                <a:solidFill>
                  <a:srgbClr val="00B050"/>
                </a:solidFill>
              </a:rPr>
              <a:t>Pro: </a:t>
            </a:r>
          </a:p>
          <a:p>
            <a:r>
              <a:rPr lang="it-IT" sz="2400" dirty="0" smtClean="0"/>
              <a:t> </a:t>
            </a:r>
            <a:endParaRPr lang="it-IT" sz="2400" dirty="0"/>
          </a:p>
        </p:txBody>
      </p:sp>
    </p:spTree>
    <p:extLst>
      <p:ext uri="{BB962C8B-B14F-4D97-AF65-F5344CB8AC3E}">
        <p14:creationId xmlns:p14="http://schemas.microsoft.com/office/powerpoint/2010/main" val="2005058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87624" y="3212976"/>
            <a:ext cx="6624736" cy="648072"/>
          </a:xfrm>
        </p:spPr>
        <p:txBody>
          <a:bodyPr>
            <a:noAutofit/>
          </a:bodyPr>
          <a:lstStyle/>
          <a:p>
            <a:pPr algn="ctr"/>
            <a:r>
              <a:rPr lang="it-IT" sz="3600" b="1" dirty="0" smtClean="0"/>
              <a:t>Gestione Pagamenti</a:t>
            </a:r>
            <a:endParaRPr lang="it-IT" sz="3600" b="1" dirty="0"/>
          </a:p>
        </p:txBody>
      </p:sp>
    </p:spTree>
    <p:extLst>
      <p:ext uri="{BB962C8B-B14F-4D97-AF65-F5344CB8AC3E}">
        <p14:creationId xmlns:p14="http://schemas.microsoft.com/office/powerpoint/2010/main" val="286565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4nc3sc0\Desktop\at-silo\RAD\3 - Sistema proposto\att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679" y="620689"/>
            <a:ext cx="5052690" cy="62338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ttore 1 3"/>
          <p:cNvCxnSpPr/>
          <p:nvPr/>
        </p:nvCxnSpPr>
        <p:spPr>
          <a:xfrm>
            <a:off x="3023828" y="1484784"/>
            <a:ext cx="48223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3779912" y="3068960"/>
            <a:ext cx="70480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2987824" y="6237312"/>
            <a:ext cx="84327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2915816" y="6597352"/>
            <a:ext cx="55642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4139952" y="3429000"/>
            <a:ext cx="40804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915816" y="1268760"/>
            <a:ext cx="54006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p:cNvSpPr/>
          <p:nvPr/>
        </p:nvSpPr>
        <p:spPr>
          <a:xfrm>
            <a:off x="3666895" y="2831046"/>
            <a:ext cx="792088"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8399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pPr marL="342900" indent="-342900">
              <a:buFont typeface="Wingdings" pitchFamily="2" charset="2"/>
              <a:buChar char="v"/>
            </a:pPr>
            <a:endParaRPr lang="it-IT" sz="2400" dirty="0" smtClean="0"/>
          </a:p>
          <a:p>
            <a:pPr marL="342900" indent="-342900">
              <a:buFont typeface="Wingdings" pitchFamily="2" charset="2"/>
              <a:buChar char="v"/>
            </a:pPr>
            <a:r>
              <a:rPr lang="it-IT" sz="2400" dirty="0" smtClean="0"/>
              <a:t>Visualizzare lo stato dei pagamenti di tutti gli iscritti </a:t>
            </a:r>
          </a:p>
          <a:p>
            <a:pPr marL="342900" indent="-342900">
              <a:buFont typeface="Wingdings" pitchFamily="2" charset="2"/>
              <a:buChar char="v"/>
            </a:pPr>
            <a:r>
              <a:rPr lang="it-IT" sz="2400" dirty="0" smtClean="0"/>
              <a:t>Possibilità di fatturare i pagamenti mensili</a:t>
            </a:r>
          </a:p>
          <a:p>
            <a:pPr marL="342900" indent="-342900">
              <a:buFont typeface="Wingdings" pitchFamily="2" charset="2"/>
              <a:buChar char="v"/>
            </a:pPr>
            <a:r>
              <a:rPr lang="it-IT" sz="2400" dirty="0" smtClean="0"/>
              <a:t>Automatizzare la gestione delle rette per il servizio e permettere la personalizzazione delle rette</a:t>
            </a:r>
          </a:p>
          <a:p>
            <a:pPr marL="342900" indent="-342900">
              <a:buFont typeface="Wingdings" pitchFamily="2" charset="2"/>
              <a:buChar char="v"/>
            </a:pPr>
            <a:r>
              <a:rPr lang="it-IT" sz="2400" dirty="0" smtClean="0"/>
              <a:t>Possibilità di modificare manualmente la registrazione di un pagamento</a:t>
            </a:r>
          </a:p>
          <a:p>
            <a:pPr marL="342900" indent="-342900">
              <a:buFont typeface="Wingdings" pitchFamily="2" charset="2"/>
              <a:buChar char="v"/>
            </a:pPr>
            <a:r>
              <a:rPr lang="it-IT" sz="2400" dirty="0" smtClean="0"/>
              <a:t>Inviare email di promemoria</a:t>
            </a:r>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endParaRPr lang="it-IT" sz="2400" dirty="0" smtClean="0"/>
          </a:p>
          <a:p>
            <a:pPr marL="342900" indent="-342900">
              <a:buFont typeface="Wingdings" pitchFamily="2" charset="2"/>
              <a:buChar char="v"/>
            </a:pPr>
            <a:r>
              <a:rPr lang="it-IT" sz="2400" dirty="0" smtClean="0"/>
              <a:t>Visualizzare lo storico dei pagamenti</a:t>
            </a:r>
          </a:p>
          <a:p>
            <a:pPr marL="342900" indent="-342900">
              <a:buFont typeface="Wingdings" pitchFamily="2" charset="2"/>
              <a:buChar char="v"/>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611560" y="1519308"/>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IMPATTO</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435" y="2276872"/>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3133906" y="5589240"/>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i="1" dirty="0" err="1" smtClean="0">
                <a:solidFill>
                  <a:schemeClr val="accent4"/>
                </a:solidFill>
              </a:rPr>
              <a:t>Capire</a:t>
            </a:r>
            <a:r>
              <a:rPr lang="en-US" i="1" dirty="0" smtClean="0">
                <a:solidFill>
                  <a:schemeClr val="accent4"/>
                </a:solidFill>
              </a:rPr>
              <a:t> </a:t>
            </a:r>
            <a:r>
              <a:rPr lang="en-US" i="1" dirty="0" err="1" smtClean="0">
                <a:solidFill>
                  <a:schemeClr val="accent4"/>
                </a:solidFill>
              </a:rPr>
              <a:t>cosa</a:t>
            </a:r>
            <a:r>
              <a:rPr lang="en-US" i="1" dirty="0" smtClean="0">
                <a:solidFill>
                  <a:schemeClr val="accent4"/>
                </a:solidFill>
              </a:rPr>
              <a:t> </a:t>
            </a:r>
            <a:r>
              <a:rPr lang="en-US" i="1" dirty="0" err="1" smtClean="0">
                <a:solidFill>
                  <a:schemeClr val="accent4"/>
                </a:solidFill>
              </a:rPr>
              <a:t>il</a:t>
            </a:r>
            <a:r>
              <a:rPr lang="en-US" i="1" dirty="0" smtClean="0">
                <a:solidFill>
                  <a:schemeClr val="accent4"/>
                </a:solidFill>
              </a:rPr>
              <a:t> </a:t>
            </a:r>
            <a:r>
              <a:rPr lang="en-US" i="1" dirty="0" err="1" smtClean="0">
                <a:solidFill>
                  <a:schemeClr val="accent4"/>
                </a:solidFill>
              </a:rPr>
              <a:t>cliente</a:t>
            </a:r>
            <a:r>
              <a:rPr lang="en-US" i="1" dirty="0" smtClean="0">
                <a:solidFill>
                  <a:schemeClr val="accent4"/>
                </a:solidFill>
              </a:rPr>
              <a:t> </a:t>
            </a:r>
            <a:r>
              <a:rPr lang="en-US" i="1" dirty="0" err="1" smtClean="0">
                <a:solidFill>
                  <a:schemeClr val="accent4"/>
                </a:solidFill>
              </a:rPr>
              <a:t>vuole</a:t>
            </a:r>
            <a:endParaRPr lang="en-US" i="1" dirty="0">
              <a:solidFill>
                <a:schemeClr val="accent4"/>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43608"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132856"/>
            <a:ext cx="8488314" cy="147661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specifico</a:t>
            </a:r>
            <a:r>
              <a:rPr lang="en-US" dirty="0" smtClean="0">
                <a:solidFill>
                  <a:srgbClr val="000000"/>
                </a:solidFill>
              </a:rPr>
              <a:t> </a:t>
            </a:r>
            <a:r>
              <a:rPr lang="en-US" dirty="0" err="1" smtClean="0">
                <a:solidFill>
                  <a:srgbClr val="000000"/>
                </a:solidFill>
              </a:rPr>
              <a:t>su</a:t>
            </a:r>
            <a:r>
              <a:rPr lang="en-US" dirty="0" smtClean="0">
                <a:solidFill>
                  <a:srgbClr val="000000"/>
                </a:solidFill>
              </a:rPr>
              <a:t> </a:t>
            </a:r>
            <a:r>
              <a:rPr lang="en-US" dirty="0" err="1" smtClean="0">
                <a:solidFill>
                  <a:srgbClr val="000000"/>
                </a:solidFill>
              </a:rPr>
              <a:t>molte</a:t>
            </a:r>
            <a:r>
              <a:rPr lang="en-US" dirty="0" smtClean="0">
                <a:solidFill>
                  <a:srgbClr val="000000"/>
                </a:solidFill>
              </a:rPr>
              <a:t> </a:t>
            </a:r>
            <a:r>
              <a:rPr lang="en-US" dirty="0" err="1" smtClean="0">
                <a:solidFill>
                  <a:srgbClr val="000000"/>
                </a:solidFill>
              </a:rPr>
              <a:t>questioni</a:t>
            </a:r>
            <a:r>
              <a:rPr lang="en-US" dirty="0" smtClean="0">
                <a:solidFill>
                  <a:srgbClr val="000000"/>
                </a:solidFill>
              </a:rPr>
              <a:t>, solo </a:t>
            </a:r>
            <a:r>
              <a:rPr lang="en-US" dirty="0" err="1" smtClean="0">
                <a:solidFill>
                  <a:srgbClr val="000000"/>
                </a:solidFill>
              </a:rPr>
              <a:t>accennate</a:t>
            </a:r>
            <a:r>
              <a:rPr lang="en-US" dirty="0" smtClean="0">
                <a:solidFill>
                  <a:srgbClr val="000000"/>
                </a:solidFill>
              </a:rPr>
              <a:t> come </a:t>
            </a:r>
            <a:r>
              <a:rPr lang="en-US" dirty="0" err="1" smtClean="0">
                <a:solidFill>
                  <a:srgbClr val="000000"/>
                </a:solidFill>
              </a:rPr>
              <a:t>rimborso</a:t>
            </a:r>
            <a:r>
              <a:rPr lang="en-US" dirty="0" smtClean="0">
                <a:solidFill>
                  <a:srgbClr val="000000"/>
                </a:solidFill>
              </a:rPr>
              <a:t>, </a:t>
            </a:r>
            <a:r>
              <a:rPr lang="en-US" dirty="0" err="1" smtClean="0">
                <a:solidFill>
                  <a:srgbClr val="000000"/>
                </a:solidFill>
              </a:rPr>
              <a:t>sconto</a:t>
            </a:r>
            <a:r>
              <a:rPr lang="en-US" dirty="0" smtClean="0">
                <a:solidFill>
                  <a:srgbClr val="000000"/>
                </a:solidFill>
              </a:rPr>
              <a:t>, </a:t>
            </a:r>
            <a:r>
              <a:rPr lang="en-US" dirty="0" err="1" smtClean="0">
                <a:solidFill>
                  <a:srgbClr val="000000"/>
                </a:solidFill>
              </a:rPr>
              <a:t>dipendenti</a:t>
            </a:r>
            <a:r>
              <a:rPr lang="en-US" dirty="0" smtClean="0">
                <a:solidFill>
                  <a:srgbClr val="000000"/>
                </a:solidFill>
              </a:rPr>
              <a:t>/</a:t>
            </a:r>
            <a:r>
              <a:rPr lang="en-US" dirty="0" err="1" smtClean="0">
                <a:solidFill>
                  <a:srgbClr val="000000"/>
                </a:solidFill>
              </a:rPr>
              <a:t>studenti</a:t>
            </a:r>
            <a:r>
              <a:rPr lang="en-US" dirty="0" smtClean="0">
                <a:solidFill>
                  <a:srgbClr val="000000"/>
                </a:solidFill>
              </a:rPr>
              <a:t> </a:t>
            </a:r>
            <a:r>
              <a:rPr lang="en-US" dirty="0" err="1" smtClean="0">
                <a:solidFill>
                  <a:srgbClr val="000000"/>
                </a:solidFill>
              </a:rPr>
              <a:t>ecc</a:t>
            </a:r>
            <a:r>
              <a:rPr lang="en-US" dirty="0" smtClean="0">
                <a:solidFill>
                  <a:srgbClr val="000000"/>
                </a:solidFill>
              </a:rPr>
              <a:t>..</a:t>
            </a:r>
            <a:endParaRPr lang="en-US" dirty="0">
              <a:solidFill>
                <a:srgbClr val="000000"/>
              </a:solidFill>
            </a:endParaRPr>
          </a:p>
        </p:txBody>
      </p:sp>
      <p:sp>
        <p:nvSpPr>
          <p:cNvPr id="4" name="Content Placeholder 3"/>
          <p:cNvSpPr txBox="1">
            <a:spLocks/>
          </p:cNvSpPr>
          <p:nvPr/>
        </p:nvSpPr>
        <p:spPr>
          <a:xfrm>
            <a:off x="323528" y="4077072"/>
            <a:ext cx="8352928"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a:t>
            </a:r>
            <a:r>
              <a:rPr lang="en-US" dirty="0" err="1" smtClean="0">
                <a:solidFill>
                  <a:srgbClr val="000000"/>
                </a:solidFill>
              </a:rPr>
              <a:t>trattando</a:t>
            </a:r>
            <a:r>
              <a:rPr lang="en-US" dirty="0" smtClean="0">
                <a:solidFill>
                  <a:srgbClr val="000000"/>
                </a:solidFill>
              </a:rPr>
              <a:t> solo </a:t>
            </a:r>
            <a:r>
              <a:rPr lang="en-US" dirty="0" err="1" smtClean="0">
                <a:solidFill>
                  <a:srgbClr val="000000"/>
                </a:solidFill>
              </a:rPr>
              <a:t>campi</a:t>
            </a:r>
            <a:r>
              <a:rPr lang="en-US" dirty="0" smtClean="0">
                <a:solidFill>
                  <a:srgbClr val="000000"/>
                </a:solidFill>
              </a:rPr>
              <a:t> </a:t>
            </a:r>
            <a:r>
              <a:rPr lang="en-US" dirty="0" err="1" smtClean="0">
                <a:solidFill>
                  <a:srgbClr val="000000"/>
                </a:solidFill>
              </a:rPr>
              <a:t>noti</a:t>
            </a:r>
            <a:endParaRPr lang="en-US" dirty="0">
              <a:solidFill>
                <a:srgbClr val="00000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6817" y="4797152"/>
            <a:ext cx="1691039" cy="1695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1026" name="Picture 2" descr="C:\Users\Marko\Desktop\Class_Diagram_Pagamenti buo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2" y="1196752"/>
            <a:ext cx="9144000"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8449562"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r>
              <a:rPr lang="it-IT" dirty="0" smtClean="0">
                <a:solidFill>
                  <a:srgbClr val="000000"/>
                </a:solidFill>
              </a:rPr>
              <a:t>Genitore non può pagare online ma deve pagare con   bancomat allo sportello dell’asilo</a:t>
            </a:r>
          </a:p>
          <a:p>
            <a:r>
              <a:rPr lang="it-IT" dirty="0" smtClean="0">
                <a:solidFill>
                  <a:srgbClr val="000000"/>
                </a:solidFill>
              </a:rPr>
              <a:t>Cauzione non presente sul bando e abbiamo deciso di non occuparcene</a:t>
            </a:r>
          </a:p>
          <a:p>
            <a:endParaRPr lang="it-IT" dirty="0" smtClean="0">
              <a:solidFill>
                <a:srgbClr val="000000"/>
              </a:solidFill>
            </a:endParaRPr>
          </a:p>
          <a:p>
            <a:pPr marL="0" indent="0">
              <a:buNone/>
            </a:pPr>
            <a:r>
              <a:rPr lang="it-IT" dirty="0" smtClean="0">
                <a:solidFill>
                  <a:srgbClr val="000000"/>
                </a:solidFill>
              </a:rPr>
              <a:t>Cosa deve essere gestito:</a:t>
            </a:r>
          </a:p>
          <a:p>
            <a:r>
              <a:rPr lang="it-IT" dirty="0" smtClean="0">
                <a:solidFill>
                  <a:srgbClr val="000000"/>
                </a:solidFill>
              </a:rPr>
              <a:t>Devono essere gestiti gli extra</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707</TotalTime>
  <Words>321</Words>
  <Application>Microsoft Office PowerPoint</Application>
  <PresentationFormat>Presentazione su schermo (4:3)</PresentationFormat>
  <Paragraphs>62</Paragraphs>
  <Slides>15</Slides>
  <Notes>11</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Equinozio</vt:lpstr>
      <vt:lpstr>Presentazione standard di PowerPoint</vt:lpstr>
      <vt:lpstr>Gestione Pagamenti</vt:lpstr>
      <vt:lpstr>Presentazione standard di PowerPoint</vt:lpstr>
      <vt:lpstr>Presentazione standard di PowerPoint</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Marco Parisi</dc:creator>
  <cp:keywords>@silo</cp:keywords>
  <cp:lastModifiedBy>Marko</cp:lastModifiedBy>
  <cp:revision>55</cp:revision>
  <dcterms:created xsi:type="dcterms:W3CDTF">2012-12-23T12:37:08Z</dcterms:created>
  <dcterms:modified xsi:type="dcterms:W3CDTF">2013-01-03T12:47:53Z</dcterms:modified>
</cp:coreProperties>
</file>