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7" r:id="rId3"/>
    <p:sldId id="273" r:id="rId4"/>
    <p:sldId id="276" r:id="rId5"/>
    <p:sldId id="269" r:id="rId6"/>
    <p:sldId id="266" r:id="rId7"/>
    <p:sldId id="263" r:id="rId8"/>
    <p:sldId id="275" r:id="rId9"/>
    <p:sldId id="270" r:id="rId10"/>
    <p:sldId id="274" r:id="rId11"/>
    <p:sldId id="262" r:id="rId12"/>
    <p:sldId id="261" r:id="rId13"/>
    <p:sldId id="26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7"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7" autoAdjust="0"/>
  </p:normalViewPr>
  <p:slideViewPr>
    <p:cSldViewPr>
      <p:cViewPr varScale="1">
        <p:scale>
          <a:sx n="57" d="100"/>
          <a:sy n="57"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 authorId="0" dt="2012-12-30T15:26:57.375" idx="3">
    <p:pos x="4150" y="3018"/>
    <p:text>che è st'asterisco?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extra</a:t>
            </a:r>
          </a:p>
          <a:p>
            <a:r>
              <a:rPr lang="it-IT" baseline="0" dirty="0" smtClean="0"/>
              <a:t>il nostro sistema prevede che i genitori possono richiedere variazione sul menù di base sia sull’orario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le generalizzazioni i</a:t>
            </a:r>
            <a:r>
              <a:rPr lang="it-IT" dirty="0" smtClean="0"/>
              <a:t>nvece</a:t>
            </a:r>
            <a:r>
              <a:rPr lang="it-IT" baseline="0" dirty="0" smtClean="0"/>
              <a:t> di essere esplicite sono implicite in modo da semplificare il tutto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268742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Questa che</a:t>
            </a:r>
            <a:r>
              <a:rPr lang="it-IT" baseline="0" dirty="0" smtClean="0"/>
              <a:t> ho mostrato sostanzialmente è l’idea su cui noi volevamo basarci per implementare la gestione dei pagamenti ma </a:t>
            </a:r>
            <a:r>
              <a:rPr lang="it-IT" baseline="0" smtClean="0"/>
              <a:t>essendo a bassa priorità non è stato implementato sia per mancanza di tempo effettivo sia per mancanza di skill necessarie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77108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50424" y="1343090"/>
            <a:ext cx="5648201" cy="861774"/>
          </a:xfrm>
          <a:prstGeom prst="rect">
            <a:avLst/>
          </a:prstGeom>
          <a:noFill/>
        </p:spPr>
        <p:txBody>
          <a:bodyPr wrap="square" rtlCol="0">
            <a:spAutoFit/>
          </a:bodyPr>
          <a:lstStyle/>
          <a:p>
            <a:r>
              <a:rPr lang="it-IT" sz="3200" b="1" dirty="0">
                <a:latin typeface="+mj-lt"/>
              </a:rPr>
              <a:t> </a:t>
            </a:r>
            <a:r>
              <a:rPr lang="it-IT" sz="3200" b="1" dirty="0" smtClean="0">
                <a:latin typeface="+mj-lt"/>
              </a:rPr>
              <a:t>Procediamo??    No!</a:t>
            </a:r>
          </a:p>
          <a:p>
            <a:endParaRPr lang="it-IT" dirty="0">
              <a:latin typeface="+mj-lt"/>
            </a:endParaRPr>
          </a:p>
        </p:txBody>
      </p:sp>
      <p:pic>
        <p:nvPicPr>
          <p:cNvPr id="2050" name="Picture 2" descr="C:\Users\Marko\Desktop\man-with-stop-sign-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50424" y="3284984"/>
            <a:ext cx="8426031" cy="1323439"/>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a:t>
            </a:r>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pic>
        <p:nvPicPr>
          <p:cNvPr id="3" name="Picture 2" descr="C:\Users\Marko\Desktop\2011012810272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051720" y="1844823"/>
            <a:ext cx="5134743" cy="428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5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4"/>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43711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dell’asilo</a:t>
            </a:r>
          </a:p>
          <a:p>
            <a:pPr>
              <a:buFont typeface="Arial" pitchFamily="34" charset="0"/>
              <a:buChar char="•"/>
            </a:pPr>
            <a:r>
              <a:rPr lang="it-IT" dirty="0" smtClean="0">
                <a:solidFill>
                  <a:srgbClr val="000000"/>
                </a:solidFill>
              </a:rPr>
              <a:t>Cauzione non presente sul bando e abbiamo deciso di non occuparcene</a:t>
            </a:r>
          </a:p>
          <a:p>
            <a:pPr marL="0" indent="0">
              <a:buNone/>
            </a:pPr>
            <a:endParaRPr lang="it-IT" dirty="0" smtClean="0">
              <a:solidFill>
                <a:srgbClr val="000000"/>
              </a:solidFill>
            </a:endParaRPr>
          </a:p>
          <a:p>
            <a:pPr marL="0" indent="0">
              <a:buNone/>
            </a:pPr>
            <a:r>
              <a:rPr lang="it-IT" dirty="0" smtClean="0">
                <a:solidFill>
                  <a:srgbClr val="000000"/>
                </a:solidFill>
              </a:rPr>
              <a:t>Cosa deve essere gestito:</a:t>
            </a:r>
          </a:p>
          <a:p>
            <a:pPr>
              <a:buFont typeface="Arial" pitchFamily="34" charset="0"/>
              <a:buChar char="•"/>
            </a:pPr>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622</TotalTime>
  <Words>287</Words>
  <Application>Microsoft Office PowerPoint</Application>
  <PresentationFormat>Presentazione su schermo (4:3)</PresentationFormat>
  <Paragraphs>56</Paragraphs>
  <Slides>13</Slides>
  <Notes>8</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Equinozio</vt:lpstr>
      <vt:lpstr>Presentazione standard di PowerPoint</vt:lpstr>
      <vt:lpstr>Gestione Pagamenti</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48</cp:revision>
  <dcterms:created xsi:type="dcterms:W3CDTF">2012-12-23T12:37:08Z</dcterms:created>
  <dcterms:modified xsi:type="dcterms:W3CDTF">2013-01-03T11:02:51Z</dcterms:modified>
</cp:coreProperties>
</file>