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9" r:id="rId3"/>
    <p:sldId id="260" r:id="rId4"/>
    <p:sldId id="265" r:id="rId5"/>
    <p:sldId id="273" r:id="rId6"/>
    <p:sldId id="262" r:id="rId7"/>
    <p:sldId id="266" r:id="rId8"/>
    <p:sldId id="267" r:id="rId9"/>
    <p:sldId id="269" r:id="rId10"/>
    <p:sldId id="270" r:id="rId11"/>
    <p:sldId id="271" r:id="rId12"/>
    <p:sldId id="272" r:id="rId13"/>
    <p:sldId id="275" r:id="rId14"/>
    <p:sldId id="276" r:id="rId15"/>
    <p:sldId id="278" r:id="rId16"/>
    <p:sldId id="279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5" autoAdjust="0"/>
    <p:restoredTop sz="94660"/>
  </p:normalViewPr>
  <p:slideViewPr>
    <p:cSldViewPr>
      <p:cViewPr varScale="1">
        <p:scale>
          <a:sx n="73" d="100"/>
          <a:sy n="73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29313" y="5042215"/>
          <a:ext cx="2051720" cy="13033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510825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Elisa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D’Eugenio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  <a:endParaRPr lang="it-IT" dirty="0" smtClean="0"/>
          </a:p>
          <a:p>
            <a:pPr lvl="1"/>
            <a:r>
              <a:rPr lang="it-IT" dirty="0" smtClean="0"/>
              <a:t>Conferma o rifiuta una domanda</a:t>
            </a:r>
            <a:endParaRPr lang="it-IT" dirty="0" smtClean="0"/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</a:t>
            </a:r>
            <a:r>
              <a:rPr lang="it-IT" dirty="0" smtClean="0"/>
              <a:t>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</a:t>
            </a:r>
            <a:r>
              <a:rPr lang="it-IT" sz="2600" b="1" dirty="0" smtClean="0"/>
              <a:t>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</a:t>
            </a:r>
            <a:r>
              <a:rPr lang="it-IT" sz="2600" dirty="0" smtClean="0"/>
              <a:t>bambini</a:t>
            </a:r>
            <a:endParaRPr lang="it-IT" sz="2600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</a:t>
            </a:r>
            <a:r>
              <a:rPr lang="it-IT" sz="2600" b="1" dirty="0" smtClean="0"/>
              <a:t>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</a:t>
            </a:r>
            <a:r>
              <a:rPr lang="it-IT" dirty="0" smtClean="0"/>
              <a:t>per selezionare la tipologia di ricerca che si andrà ad effettuare e il contesto in cui si farà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</a:t>
            </a:r>
            <a:r>
              <a:rPr lang="it-IT" dirty="0" smtClean="0"/>
              <a:t>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</a:t>
            </a:r>
            <a:r>
              <a:rPr lang="it-IT" dirty="0" smtClean="0"/>
              <a:t>che</a:t>
            </a:r>
            <a:r>
              <a:rPr lang="it-IT" dirty="0" smtClean="0"/>
              <a:t>, in base al tipo di utente da </a:t>
            </a:r>
            <a:r>
              <a:rPr lang="it-IT" dirty="0" smtClean="0"/>
              <a:t>ricercare, </a:t>
            </a:r>
            <a:r>
              <a:rPr lang="it-IT" dirty="0" smtClean="0"/>
              <a:t>effettua una ricerca </a:t>
            </a:r>
            <a:r>
              <a:rPr lang="it-IT" dirty="0" smtClean="0"/>
              <a:t>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  <a:endParaRPr lang="it-IT" dirty="0" smtClean="0"/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</a:t>
            </a:r>
            <a:r>
              <a:rPr lang="it-IT" dirty="0" smtClean="0"/>
              <a:t>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</a:t>
            </a:r>
            <a:r>
              <a:rPr lang="it-IT" dirty="0" smtClean="0"/>
              <a:t>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</a:t>
            </a:r>
            <a:r>
              <a:rPr lang="it-IT" dirty="0" smtClean="0"/>
              <a:t>dati </a:t>
            </a:r>
            <a:r>
              <a:rPr lang="it-IT" dirty="0" smtClean="0"/>
              <a:t>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</a:t>
            </a:r>
            <a:r>
              <a:rPr lang="it-IT" b="1" dirty="0" smtClean="0"/>
              <a:t>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  <a:endParaRPr lang="it-IT" dirty="0" smtClean="0"/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</a:t>
            </a:r>
            <a:r>
              <a:rPr lang="it-IT" dirty="0" smtClean="0"/>
              <a:t>un </a:t>
            </a:r>
            <a:r>
              <a:rPr lang="it-IT" dirty="0" smtClean="0"/>
              <a:t>bambino</a:t>
            </a:r>
            <a:endParaRPr lang="it-IT" dirty="0" smtClean="0"/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</a:t>
            </a:r>
            <a:r>
              <a:rPr lang="it-IT" b="1" dirty="0" smtClean="0"/>
              <a:t>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</a:t>
            </a:r>
            <a:r>
              <a:rPr lang="it-IT" dirty="0" smtClean="0"/>
              <a:t>delle domanda di </a:t>
            </a:r>
            <a:r>
              <a:rPr lang="it-IT" dirty="0" smtClean="0"/>
              <a:t>iscrizione. </a:t>
            </a:r>
          </a:p>
          <a:p>
            <a:r>
              <a:rPr lang="it-IT" dirty="0" smtClean="0"/>
              <a:t>Una </a:t>
            </a:r>
            <a:r>
              <a:rPr lang="it-IT" dirty="0" smtClean="0"/>
              <a:t>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</a:t>
            </a:r>
            <a:r>
              <a:rPr lang="it-IT" dirty="0" smtClean="0"/>
              <a:t>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</a:t>
            </a:r>
            <a:r>
              <a:rPr lang="it-IT" b="1" dirty="0" smtClean="0"/>
              <a:t>iscrizione </a:t>
            </a:r>
            <a:r>
              <a:rPr lang="it-IT" dirty="0" smtClean="0"/>
              <a:t>divisa </a:t>
            </a:r>
            <a:r>
              <a:rPr lang="it-IT" dirty="0" smtClean="0"/>
              <a:t>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</a:t>
            </a:r>
            <a:r>
              <a:rPr lang="it-IT" b="1" dirty="0" smtClean="0"/>
              <a:t>fase: prima</a:t>
            </a:r>
            <a:r>
              <a:rPr lang="it-IT" dirty="0" smtClean="0"/>
              <a:t> </a:t>
            </a:r>
            <a:r>
              <a:rPr lang="it-IT" dirty="0" smtClean="0"/>
              <a:t>della pubblicazione delle </a:t>
            </a:r>
            <a:r>
              <a:rPr lang="it-IT" dirty="0" smtClean="0"/>
              <a:t>graduatorie</a:t>
            </a:r>
            <a:endParaRPr lang="it-IT" dirty="0" smtClean="0"/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</a:t>
            </a:r>
            <a:r>
              <a:rPr lang="it-IT" b="1" dirty="0" smtClean="0"/>
              <a:t>fase: dopo</a:t>
            </a:r>
            <a:r>
              <a:rPr lang="it-IT" dirty="0" smtClean="0"/>
              <a:t> </a:t>
            </a:r>
            <a:r>
              <a:rPr lang="it-IT" dirty="0" smtClean="0"/>
              <a:t>la pubblicazione delle </a:t>
            </a:r>
            <a:r>
              <a:rPr lang="it-IT" dirty="0" smtClean="0"/>
              <a:t>graduatorie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</a:t>
            </a:r>
            <a:r>
              <a:rPr lang="it-IT" dirty="0" smtClean="0"/>
              <a:t>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647</TotalTime>
  <Words>528</Words>
  <Application>Microsoft Office PowerPoint</Application>
  <PresentationFormat>Presentazione su schermo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Elisa</cp:lastModifiedBy>
  <cp:revision>71</cp:revision>
  <dcterms:created xsi:type="dcterms:W3CDTF">2012-12-23T12:37:08Z</dcterms:created>
  <dcterms:modified xsi:type="dcterms:W3CDTF">2013-01-02T02:09:40Z</dcterms:modified>
</cp:coreProperties>
</file>