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3:42:20.156" idx="5">
    <p:pos x="1265" y="2365"/>
    <p:text>Degli attori del nostro sottosistema dovrebbe parlare già Luigi.
Ad ogni modo, se possibile, usa una nuova immagine, con solo gli attori nostri. Questa qui è poco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02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16859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5900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326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9336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686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Fare una ricapitolazione cosa può fare l’impiegato e cosa può fare il genitore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9423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8384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7108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95231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35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47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</a:t>
            </a:r>
            <a:r>
              <a:rPr lang="it-IT" sz="3600" b="1" dirty="0" smtClean="0"/>
              <a:t>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8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628800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429000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</a:t>
            </a:r>
            <a:r>
              <a:rPr lang="it-IT" sz="4800" b="1" dirty="0" smtClean="0"/>
              <a:t>Tirocinanti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INTRODUZIONE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Slide di Luigi</a:t>
            </a:r>
            <a:endParaRPr lang="it-IT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sz="2800" dirty="0" smtClean="0"/>
              <a:t>SUCCESSIVAMENTE</a:t>
            </a:r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29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00" b="1" dirty="0" smtClean="0"/>
              <a:t>Tirocinanti </a:t>
            </a:r>
            <a:endParaRPr lang="it-IT" sz="45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Invece poi……..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3212975"/>
            <a:ext cx="2160239" cy="20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73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828" y="1481394"/>
            <a:ext cx="6954221" cy="402011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55776" y="50851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xmlns="" val="2471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10527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762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5455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195011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:p14="http://schemas.microsoft.com/office/powerpoint/2010/main" xmlns="" val="518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836712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xmlns="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3212976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xmlns="" val="28656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</a:t>
            </a:r>
            <a:r>
              <a:rPr lang="it-IT" sz="3600" b="1" dirty="0" smtClean="0"/>
              <a:t>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21760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</a:t>
            </a:r>
            <a:r>
              <a:rPr lang="it-IT" sz="2800" dirty="0" smtClean="0"/>
              <a:t>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3488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</a:t>
            </a:r>
            <a:r>
              <a:rPr lang="it-IT" sz="4000" b="1" dirty="0" smtClean="0"/>
              <a:t>Conclusioni sul RAD</a:t>
            </a:r>
            <a:endParaRPr lang="it-IT" sz="4000" b="1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83884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it-IT" sz="2800" b="1" dirty="0" smtClean="0">
                <a:solidFill>
                  <a:schemeClr val="accent5"/>
                </a:solidFill>
                <a:latin typeface="+mj-lt"/>
                <a:cs typeface="Arial" pitchFamily="34" charset="0"/>
              </a:rPr>
              <a:t>Cosa è andato per  il verso giusto: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</a:t>
            </a:r>
            <a:r>
              <a:rPr lang="it-IT" sz="2800" dirty="0" smtClean="0">
                <a:latin typeface="+mj-lt"/>
                <a:cs typeface="Arial" pitchFamily="34" charset="0"/>
              </a:rPr>
              <a:t>RAD è stato raffinato </a:t>
            </a:r>
            <a:r>
              <a:rPr lang="it-IT" sz="2800" dirty="0" smtClean="0">
                <a:latin typeface="+mj-lt"/>
                <a:cs typeface="Arial" pitchFamily="34" charset="0"/>
              </a:rPr>
              <a:t>con </a:t>
            </a:r>
            <a:r>
              <a:rPr lang="it-IT" sz="2800" dirty="0" smtClean="0">
                <a:latin typeface="+mj-lt"/>
                <a:cs typeface="Arial" pitchFamily="34" charset="0"/>
              </a:rPr>
              <a:t>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:p14="http://schemas.microsoft.com/office/powerpoint/2010/main" xmlns="" val="9573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484784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429000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268760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831046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51633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7609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43608" y="787214"/>
            <a:ext cx="355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74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766</Words>
  <Application>Microsoft Office PowerPoint</Application>
  <PresentationFormat>Presentazione su schermo (4:3)</PresentationFormat>
  <Paragraphs>146</Paragraphs>
  <Slides>32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Equinozio</vt:lpstr>
      <vt:lpstr>Diapositiva 1</vt:lpstr>
      <vt:lpstr>INTRODUZIONE Slide di Luigi</vt:lpstr>
      <vt:lpstr>Gestione Pagamenti</vt:lpstr>
      <vt:lpstr>Diapositiva 4</vt:lpstr>
      <vt:lpstr>Diapositiva 5</vt:lpstr>
      <vt:lpstr>Diapositiva 6</vt:lpstr>
      <vt:lpstr>Gestione Pagamenti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Gestione Tirocinanti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festaG</cp:lastModifiedBy>
  <cp:revision>11</cp:revision>
  <dcterms:created xsi:type="dcterms:W3CDTF">2012-12-23T12:37:08Z</dcterms:created>
  <dcterms:modified xsi:type="dcterms:W3CDTF">2013-01-04T13:15:00Z</dcterms:modified>
</cp:coreProperties>
</file>