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3" r:id="rId35"/>
    <p:sldId id="324" r:id="rId36"/>
    <p:sldId id="325" r:id="rId37"/>
    <p:sldId id="326" r:id="rId38"/>
    <p:sldId id="322" r:id="rId39"/>
    <p:sldId id="292" r:id="rId40"/>
    <p:sldId id="293" r:id="rId41"/>
    <p:sldId id="294" r:id="rId42"/>
    <p:sldId id="295"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00" autoAdjust="0"/>
  </p:normalViewPr>
  <p:slideViewPr>
    <p:cSldViewPr>
      <p:cViewPr>
        <p:scale>
          <a:sx n="70" d="100"/>
          <a:sy n="70" d="100"/>
        </p:scale>
        <p:origin x="-672" y="-16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31/12/2012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 xmlns:p14="http://schemas.microsoft.com/office/powerpoint/2010/main"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 xmlns:p14="http://schemas.microsoft.com/office/powerpoint/2010/main"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 xmlns:p14="http://schemas.microsoft.com/office/powerpoint/2010/main"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 xmlns:p14="http://schemas.microsoft.com/office/powerpoint/2010/main"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 xmlns:p14="http://schemas.microsoft.com/office/powerpoint/2010/main"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 xmlns:p14="http://schemas.microsoft.com/office/powerpoint/2010/main"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 xmlns:p14="http://schemas.microsoft.com/office/powerpoint/2010/main"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31/12/2012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 xmlns:p14="http://schemas.microsoft.com/office/powerpoint/2010/main"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43108" y="2428868"/>
            <a:ext cx="1695664" cy="2260885"/>
          </a:xfrm>
          <a:prstGeom prst="rect">
            <a:avLst/>
          </a:prstGeom>
          <a:noFill/>
          <a:extLst>
            <a:ext uri="{909E8E84-426E-40DD-AFC4-6F175D3DCCD1}">
              <a14:hiddenFill xmlns=""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 xmlns:p14="http://schemas.microsoft.com/office/powerpoint/2010/main" val="28795218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202613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 xmlns:p14="http://schemas.microsoft.com/office/powerpoint/2010/main" val="11971125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 xmlns:p14="http://schemas.microsoft.com/office/powerpoint/2010/main" val="70035366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 xmlns:p14="http://schemas.microsoft.com/office/powerpoint/2010/main" val="11118777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 xmlns:p14="http://schemas.microsoft.com/office/powerpoint/2010/main"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 xmlns:p14="http://schemas.microsoft.com/office/powerpoint/2010/main"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 xmlns:p14="http://schemas.microsoft.com/office/powerpoint/2010/main" val="1558746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 xmlns:p14="http://schemas.microsoft.com/office/powerpoint/2010/main"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1428921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 xmlns:p14="http://schemas.microsoft.com/office/powerpoint/2010/main" val="521228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628800"/>
            <a:ext cx="6357384" cy="45471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 xmlns:p14="http://schemas.microsoft.com/office/powerpoint/2010/main"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 xmlns:p14="http://schemas.microsoft.com/office/powerpoint/2010/main"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 xmlns:p14="http://schemas.microsoft.com/office/powerpoint/2010/main" val="2476603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endParaRPr lang="it-IT" b="1" dirty="0" smtClean="0">
              <a:solidFill>
                <a:srgbClr val="FF0000"/>
              </a:solidFill>
            </a:endParaRP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endParaRPr lang="it-IT" sz="2000" dirty="0" smtClean="0">
              <a:latin typeface="Arial" pitchFamily="34" charset="0"/>
              <a:cs typeface="Arial" pitchFamily="34" charset="0"/>
            </a:endParaRPr>
          </a:p>
          <a:p>
            <a:pPr lvl="1">
              <a:buNone/>
            </a:pPr>
            <a:endParaRPr lang="it-IT" dirty="0" smtClean="0"/>
          </a:p>
          <a:p>
            <a:r>
              <a:rPr lang="it-IT" b="1" dirty="0" smtClean="0">
                <a:solidFill>
                  <a:srgbClr val="00B050"/>
                </a:solidFill>
              </a:rPr>
              <a:t>Pro:</a:t>
            </a:r>
          </a:p>
          <a:p>
            <a:pPr lvl="1"/>
            <a:r>
              <a:rPr lang="it-IT" dirty="0" smtClean="0"/>
              <a:t>Revisione mirata del sottosistema Questionari</a:t>
            </a:r>
            <a:endParaRPr lang="it-IT" dirty="0" smtClean="0"/>
          </a:p>
        </p:txBody>
      </p:sp>
    </p:spTree>
    <p:extLst>
      <p:ext uri="{BB962C8B-B14F-4D97-AF65-F5344CB8AC3E}">
        <p14:creationId xmlns="" xmlns:p14="http://schemas.microsoft.com/office/powerpoint/2010/main"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a:t>
            </a:r>
            <a:r>
              <a:rPr lang="it-IT" sz="5000" i="1" dirty="0" smtClean="0"/>
              <a:t>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a:t>
            </a:r>
            <a:r>
              <a:rPr lang="it-IT" sz="5000" i="1" dirty="0" smtClean="0"/>
              <a:t>è andato per il verso </a:t>
            </a:r>
            <a:r>
              <a:rPr lang="it-IT" sz="5000" i="1" dirty="0" smtClean="0"/>
              <a:t>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 xmlns:p14="http://schemas.microsoft.com/office/powerpoint/2010/main" val="2532338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1106</TotalTime>
  <Words>2704</Words>
  <Application>Microsoft Office PowerPoint</Application>
  <PresentationFormat>On-screen Show (4:3)</PresentationFormat>
  <Paragraphs>470</Paragraphs>
  <Slides>42</Slides>
  <Notes>37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232</cp:revision>
  <dcterms:created xsi:type="dcterms:W3CDTF">2012-12-23T12:37:08Z</dcterms:created>
  <dcterms:modified xsi:type="dcterms:W3CDTF">2012-12-31T09:16:14Z</dcterms:modified>
</cp:coreProperties>
</file>