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6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7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0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9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73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89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99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6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8D5E-DC71-4215-8BBB-8534B3CE36E0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960-8290-4D44-B803-4E9A55E7A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92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unità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207167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dirty="0" smtClean="0"/>
              <a:t>Il testing di unità è stato fatto inizialmente con le componenti stub e driver.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Dopo l’implementazione delle componenti mancanti è stata utilizzata la componente Junit.</a:t>
            </a:r>
          </a:p>
        </p:txBody>
      </p:sp>
      <p:pic>
        <p:nvPicPr>
          <p:cNvPr id="1026" name="Picture 2" descr="http://oliviertech.com/wp-content/uploads/2012/12/juni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5388" y="5357826"/>
            <a:ext cx="1950482" cy="1033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9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</a:t>
            </a:r>
            <a:r>
              <a:rPr lang="it-IT" sz="4800" b="1" dirty="0" smtClean="0">
                <a:latin typeface="+mj-lt"/>
              </a:rPr>
              <a:t>unità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3212976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Screen </a:t>
            </a:r>
            <a:r>
              <a:rPr lang="it-IT" dirty="0" err="1" smtClean="0"/>
              <a:t>junit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38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Presentazione su schermo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1</cp:revision>
  <dcterms:created xsi:type="dcterms:W3CDTF">2012-12-28T17:21:36Z</dcterms:created>
  <dcterms:modified xsi:type="dcterms:W3CDTF">2012-12-28T17:22:09Z</dcterms:modified>
</cp:coreProperties>
</file>